
<file path=[Content_Types].xml><?xml version="1.0" encoding="utf-8"?>
<Types xmlns="http://schemas.openxmlformats.org/package/2006/content-types">
  <Default Extension="fntdata" ContentType="application/x-fontdata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12192000" cy="6858000"/>
  <p:embeddedFontLst>
    <p:embeddedFont>
      <p:font typeface="Advent Sans Logo" panose="020B0502040504020204" pitchFamily="34" charset="0"/>
      <p:regular r:id="rId21"/>
    </p:embeddedFont>
    <p:embeddedFont>
      <p:font typeface="Bebas Neue" panose="020B0606020202050201" pitchFamily="34" charset="0"/>
      <p:regular r:id="rId22"/>
    </p:embeddedFont>
    <p:embeddedFont>
      <p:font typeface="Montserrat" pitchFamily="2" charset="0"/>
      <p:regular r:id="rId23"/>
      <p:bold r:id="rId24"/>
      <p:italic r:id="rId25"/>
      <p:boldItalic r:id="rId26"/>
    </p:embeddedFont>
    <p:embeddedFont>
      <p:font typeface="Montserrat Black" pitchFamily="2" charset="0"/>
      <p:bold r:id="rId27"/>
      <p:boldItalic r:id="rId28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25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28954" y="2375898"/>
            <a:ext cx="6032500" cy="2006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750" b="0" i="0">
                <a:solidFill>
                  <a:srgbClr val="A06F35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333333"/>
                </a:solidFill>
                <a:latin typeface="Montserrat Black"/>
                <a:cs typeface="Montserrat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750" b="0" i="0">
                <a:solidFill>
                  <a:srgbClr val="A06F35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333333"/>
                </a:solidFill>
                <a:latin typeface="Montserrat Black"/>
                <a:cs typeface="Montserrat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750" b="0" i="0">
                <a:solidFill>
                  <a:srgbClr val="A06F35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750" b="0" i="0">
                <a:solidFill>
                  <a:srgbClr val="A06F35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03275" y="2238255"/>
            <a:ext cx="1683385" cy="2120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750" b="0" i="0">
                <a:solidFill>
                  <a:srgbClr val="A06F35"/>
                </a:solidFill>
                <a:latin typeface="Bebas Neue"/>
                <a:cs typeface="Bebas Neu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48361" y="2159062"/>
            <a:ext cx="6560820" cy="4242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333333"/>
                </a:solidFill>
                <a:latin typeface="Montserrat Black"/>
                <a:cs typeface="Montserrat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62564" y="0"/>
            <a:ext cx="7729855" cy="6858000"/>
            <a:chOff x="4462564" y="0"/>
            <a:chExt cx="772985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8184" y="812"/>
              <a:ext cx="6091885" cy="685637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96000" y="0"/>
              <a:ext cx="6096000" cy="6858000"/>
            </a:xfrm>
            <a:custGeom>
              <a:avLst/>
              <a:gdLst/>
              <a:ahLst/>
              <a:cxnLst/>
              <a:rect l="l" t="t" r="r" b="b"/>
              <a:pathLst>
                <a:path w="6096000" h="6858000">
                  <a:moveTo>
                    <a:pt x="60960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096000" y="6858000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62564" y="2249525"/>
              <a:ext cx="1857984" cy="141373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472394" y="5064633"/>
              <a:ext cx="1345565" cy="1252855"/>
            </a:xfrm>
            <a:custGeom>
              <a:avLst/>
              <a:gdLst/>
              <a:ahLst/>
              <a:cxnLst/>
              <a:rect l="l" t="t" r="r" b="b"/>
              <a:pathLst>
                <a:path w="1345564" h="1252854">
                  <a:moveTo>
                    <a:pt x="185559" y="650379"/>
                  </a:moveTo>
                  <a:lnTo>
                    <a:pt x="139141" y="650379"/>
                  </a:lnTo>
                  <a:lnTo>
                    <a:pt x="139065" y="693572"/>
                  </a:lnTo>
                  <a:lnTo>
                    <a:pt x="145440" y="696099"/>
                  </a:lnTo>
                  <a:lnTo>
                    <a:pt x="159283" y="697369"/>
                  </a:lnTo>
                  <a:lnTo>
                    <a:pt x="174625" y="696099"/>
                  </a:lnTo>
                  <a:lnTo>
                    <a:pt x="185559" y="696099"/>
                  </a:lnTo>
                  <a:lnTo>
                    <a:pt x="185559" y="650379"/>
                  </a:lnTo>
                  <a:close/>
                </a:path>
                <a:path w="1345564" h="1252854">
                  <a:moveTo>
                    <a:pt x="231965" y="696099"/>
                  </a:moveTo>
                  <a:lnTo>
                    <a:pt x="185559" y="696099"/>
                  </a:lnTo>
                  <a:lnTo>
                    <a:pt x="185521" y="743089"/>
                  </a:lnTo>
                  <a:lnTo>
                    <a:pt x="231965" y="743089"/>
                  </a:lnTo>
                  <a:lnTo>
                    <a:pt x="231965" y="696099"/>
                  </a:lnTo>
                  <a:close/>
                </a:path>
                <a:path w="1345564" h="1252854">
                  <a:moveTo>
                    <a:pt x="556818" y="348119"/>
                  </a:moveTo>
                  <a:lnTo>
                    <a:pt x="556615" y="325272"/>
                  </a:lnTo>
                  <a:lnTo>
                    <a:pt x="510197" y="325272"/>
                  </a:lnTo>
                  <a:lnTo>
                    <a:pt x="510235" y="279552"/>
                  </a:lnTo>
                  <a:lnTo>
                    <a:pt x="498665" y="278269"/>
                  </a:lnTo>
                  <a:lnTo>
                    <a:pt x="475399" y="278269"/>
                  </a:lnTo>
                  <a:lnTo>
                    <a:pt x="463854" y="279552"/>
                  </a:lnTo>
                  <a:lnTo>
                    <a:pt x="463880" y="325272"/>
                  </a:lnTo>
                  <a:lnTo>
                    <a:pt x="417461" y="325272"/>
                  </a:lnTo>
                  <a:lnTo>
                    <a:pt x="417499" y="372249"/>
                  </a:lnTo>
                  <a:lnTo>
                    <a:pt x="278295" y="372249"/>
                  </a:lnTo>
                  <a:lnTo>
                    <a:pt x="278295" y="417969"/>
                  </a:lnTo>
                  <a:lnTo>
                    <a:pt x="324726" y="417969"/>
                  </a:lnTo>
                  <a:lnTo>
                    <a:pt x="324700" y="464972"/>
                  </a:lnTo>
                  <a:lnTo>
                    <a:pt x="324700" y="510679"/>
                  </a:lnTo>
                  <a:lnTo>
                    <a:pt x="324700" y="557669"/>
                  </a:lnTo>
                  <a:lnTo>
                    <a:pt x="231940" y="557669"/>
                  </a:lnTo>
                  <a:lnTo>
                    <a:pt x="231940" y="510679"/>
                  </a:lnTo>
                  <a:lnTo>
                    <a:pt x="324700" y="510679"/>
                  </a:lnTo>
                  <a:lnTo>
                    <a:pt x="324700" y="464972"/>
                  </a:lnTo>
                  <a:lnTo>
                    <a:pt x="185559" y="464972"/>
                  </a:lnTo>
                  <a:lnTo>
                    <a:pt x="185521" y="417969"/>
                  </a:lnTo>
                  <a:lnTo>
                    <a:pt x="231965" y="417969"/>
                  </a:lnTo>
                  <a:lnTo>
                    <a:pt x="231940" y="372249"/>
                  </a:lnTo>
                  <a:lnTo>
                    <a:pt x="139204" y="372249"/>
                  </a:lnTo>
                  <a:lnTo>
                    <a:pt x="139204" y="417969"/>
                  </a:lnTo>
                  <a:lnTo>
                    <a:pt x="139204" y="464972"/>
                  </a:lnTo>
                  <a:lnTo>
                    <a:pt x="92760" y="464972"/>
                  </a:lnTo>
                  <a:lnTo>
                    <a:pt x="92760" y="417969"/>
                  </a:lnTo>
                  <a:lnTo>
                    <a:pt x="139204" y="417969"/>
                  </a:lnTo>
                  <a:lnTo>
                    <a:pt x="139204" y="372249"/>
                  </a:lnTo>
                  <a:lnTo>
                    <a:pt x="25" y="372249"/>
                  </a:lnTo>
                  <a:lnTo>
                    <a:pt x="0" y="417969"/>
                  </a:lnTo>
                  <a:lnTo>
                    <a:pt x="46507" y="421779"/>
                  </a:lnTo>
                  <a:lnTo>
                    <a:pt x="46431" y="464972"/>
                  </a:lnTo>
                  <a:lnTo>
                    <a:pt x="25" y="464972"/>
                  </a:lnTo>
                  <a:lnTo>
                    <a:pt x="25" y="557669"/>
                  </a:lnTo>
                  <a:lnTo>
                    <a:pt x="46405" y="557669"/>
                  </a:lnTo>
                  <a:lnTo>
                    <a:pt x="46405" y="650379"/>
                  </a:lnTo>
                  <a:lnTo>
                    <a:pt x="92786" y="650379"/>
                  </a:lnTo>
                  <a:lnTo>
                    <a:pt x="92786" y="557669"/>
                  </a:lnTo>
                  <a:lnTo>
                    <a:pt x="139204" y="557669"/>
                  </a:lnTo>
                  <a:lnTo>
                    <a:pt x="139141" y="603389"/>
                  </a:lnTo>
                  <a:lnTo>
                    <a:pt x="185585" y="603389"/>
                  </a:lnTo>
                  <a:lnTo>
                    <a:pt x="185559" y="650379"/>
                  </a:lnTo>
                  <a:lnTo>
                    <a:pt x="278320" y="650379"/>
                  </a:lnTo>
                  <a:lnTo>
                    <a:pt x="278295" y="603389"/>
                  </a:lnTo>
                  <a:lnTo>
                    <a:pt x="324726" y="603389"/>
                  </a:lnTo>
                  <a:lnTo>
                    <a:pt x="324726" y="650379"/>
                  </a:lnTo>
                  <a:lnTo>
                    <a:pt x="278320" y="650379"/>
                  </a:lnTo>
                  <a:lnTo>
                    <a:pt x="278295" y="696099"/>
                  </a:lnTo>
                  <a:lnTo>
                    <a:pt x="417499" y="696099"/>
                  </a:lnTo>
                  <a:lnTo>
                    <a:pt x="417499" y="650379"/>
                  </a:lnTo>
                  <a:lnTo>
                    <a:pt x="371055" y="650379"/>
                  </a:lnTo>
                  <a:lnTo>
                    <a:pt x="371081" y="603389"/>
                  </a:lnTo>
                  <a:lnTo>
                    <a:pt x="510235" y="603389"/>
                  </a:lnTo>
                  <a:lnTo>
                    <a:pt x="510235" y="557669"/>
                  </a:lnTo>
                  <a:lnTo>
                    <a:pt x="371081" y="557669"/>
                  </a:lnTo>
                  <a:lnTo>
                    <a:pt x="371055" y="510679"/>
                  </a:lnTo>
                  <a:lnTo>
                    <a:pt x="417499" y="510679"/>
                  </a:lnTo>
                  <a:lnTo>
                    <a:pt x="417563" y="467499"/>
                  </a:lnTo>
                  <a:lnTo>
                    <a:pt x="371055" y="464972"/>
                  </a:lnTo>
                  <a:lnTo>
                    <a:pt x="371055" y="417969"/>
                  </a:lnTo>
                  <a:lnTo>
                    <a:pt x="463854" y="417969"/>
                  </a:lnTo>
                  <a:lnTo>
                    <a:pt x="463816" y="372249"/>
                  </a:lnTo>
                  <a:lnTo>
                    <a:pt x="506907" y="370979"/>
                  </a:lnTo>
                  <a:lnTo>
                    <a:pt x="510006" y="378599"/>
                  </a:lnTo>
                  <a:lnTo>
                    <a:pt x="510819" y="391299"/>
                  </a:lnTo>
                  <a:lnTo>
                    <a:pt x="510501" y="406552"/>
                  </a:lnTo>
                  <a:lnTo>
                    <a:pt x="510235" y="417969"/>
                  </a:lnTo>
                  <a:lnTo>
                    <a:pt x="556615" y="417969"/>
                  </a:lnTo>
                  <a:lnTo>
                    <a:pt x="556615" y="370979"/>
                  </a:lnTo>
                  <a:lnTo>
                    <a:pt x="556818" y="348119"/>
                  </a:lnTo>
                  <a:close/>
                </a:path>
                <a:path w="1345564" h="1252854">
                  <a:moveTo>
                    <a:pt x="695794" y="1066939"/>
                  </a:moveTo>
                  <a:lnTo>
                    <a:pt x="649351" y="1066939"/>
                  </a:lnTo>
                  <a:lnTo>
                    <a:pt x="649351" y="1113942"/>
                  </a:lnTo>
                  <a:lnTo>
                    <a:pt x="695756" y="1113942"/>
                  </a:lnTo>
                  <a:lnTo>
                    <a:pt x="695794" y="1066939"/>
                  </a:lnTo>
                  <a:close/>
                </a:path>
                <a:path w="1345564" h="1252854">
                  <a:moveTo>
                    <a:pt x="695794" y="278269"/>
                  </a:moveTo>
                  <a:lnTo>
                    <a:pt x="649376" y="279552"/>
                  </a:lnTo>
                  <a:lnTo>
                    <a:pt x="649376" y="372249"/>
                  </a:lnTo>
                  <a:lnTo>
                    <a:pt x="695756" y="372249"/>
                  </a:lnTo>
                  <a:lnTo>
                    <a:pt x="695794" y="278269"/>
                  </a:lnTo>
                  <a:close/>
                </a:path>
                <a:path w="1345564" h="1252854">
                  <a:moveTo>
                    <a:pt x="742188" y="753706"/>
                  </a:moveTo>
                  <a:lnTo>
                    <a:pt x="742137" y="742124"/>
                  </a:lnTo>
                  <a:lnTo>
                    <a:pt x="730554" y="742111"/>
                  </a:lnTo>
                  <a:lnTo>
                    <a:pt x="707339" y="742264"/>
                  </a:lnTo>
                  <a:lnTo>
                    <a:pt x="695756" y="742124"/>
                  </a:lnTo>
                  <a:lnTo>
                    <a:pt x="695756" y="788504"/>
                  </a:lnTo>
                  <a:lnTo>
                    <a:pt x="730554" y="788352"/>
                  </a:lnTo>
                  <a:lnTo>
                    <a:pt x="742137" y="788504"/>
                  </a:lnTo>
                  <a:lnTo>
                    <a:pt x="742010" y="776922"/>
                  </a:lnTo>
                  <a:lnTo>
                    <a:pt x="742188" y="753706"/>
                  </a:lnTo>
                  <a:close/>
                </a:path>
                <a:path w="1345564" h="1252854">
                  <a:moveTo>
                    <a:pt x="742251" y="374802"/>
                  </a:moveTo>
                  <a:lnTo>
                    <a:pt x="735863" y="372249"/>
                  </a:lnTo>
                  <a:lnTo>
                    <a:pt x="722020" y="370979"/>
                  </a:lnTo>
                  <a:lnTo>
                    <a:pt x="706678" y="370979"/>
                  </a:lnTo>
                  <a:lnTo>
                    <a:pt x="695756" y="372249"/>
                  </a:lnTo>
                  <a:lnTo>
                    <a:pt x="695756" y="417969"/>
                  </a:lnTo>
                  <a:lnTo>
                    <a:pt x="742175" y="417969"/>
                  </a:lnTo>
                  <a:lnTo>
                    <a:pt x="742251" y="374802"/>
                  </a:lnTo>
                  <a:close/>
                </a:path>
                <a:path w="1345564" h="1252854">
                  <a:moveTo>
                    <a:pt x="788670" y="974648"/>
                  </a:moveTo>
                  <a:lnTo>
                    <a:pt x="788492" y="974648"/>
                  </a:lnTo>
                  <a:lnTo>
                    <a:pt x="788492" y="950518"/>
                  </a:lnTo>
                  <a:lnTo>
                    <a:pt x="788479" y="927658"/>
                  </a:lnTo>
                  <a:lnTo>
                    <a:pt x="649363" y="927658"/>
                  </a:lnTo>
                  <a:lnTo>
                    <a:pt x="649363" y="950518"/>
                  </a:lnTo>
                  <a:lnTo>
                    <a:pt x="649351" y="974648"/>
                  </a:lnTo>
                  <a:lnTo>
                    <a:pt x="695769" y="974648"/>
                  </a:lnTo>
                  <a:lnTo>
                    <a:pt x="695769" y="997508"/>
                  </a:lnTo>
                  <a:lnTo>
                    <a:pt x="695744" y="1020368"/>
                  </a:lnTo>
                  <a:lnTo>
                    <a:pt x="788631" y="1020368"/>
                  </a:lnTo>
                  <a:lnTo>
                    <a:pt x="788631" y="997508"/>
                  </a:lnTo>
                  <a:lnTo>
                    <a:pt x="788670" y="974648"/>
                  </a:lnTo>
                  <a:close/>
                </a:path>
                <a:path w="1345564" h="1252854">
                  <a:moveTo>
                    <a:pt x="834936" y="231952"/>
                  </a:moveTo>
                  <a:lnTo>
                    <a:pt x="788517" y="231952"/>
                  </a:lnTo>
                  <a:lnTo>
                    <a:pt x="788517" y="278295"/>
                  </a:lnTo>
                  <a:lnTo>
                    <a:pt x="800087" y="278079"/>
                  </a:lnTo>
                  <a:lnTo>
                    <a:pt x="823531" y="278079"/>
                  </a:lnTo>
                  <a:lnTo>
                    <a:pt x="834910" y="278295"/>
                  </a:lnTo>
                  <a:lnTo>
                    <a:pt x="834910" y="278079"/>
                  </a:lnTo>
                  <a:lnTo>
                    <a:pt x="834936" y="231952"/>
                  </a:lnTo>
                  <a:close/>
                </a:path>
                <a:path w="1345564" h="1252854">
                  <a:moveTo>
                    <a:pt x="834936" y="46494"/>
                  </a:moveTo>
                  <a:lnTo>
                    <a:pt x="788492" y="46494"/>
                  </a:lnTo>
                  <a:lnTo>
                    <a:pt x="788492" y="92837"/>
                  </a:lnTo>
                  <a:lnTo>
                    <a:pt x="834910" y="92837"/>
                  </a:lnTo>
                  <a:lnTo>
                    <a:pt x="834936" y="46494"/>
                  </a:lnTo>
                  <a:close/>
                </a:path>
                <a:path w="1345564" h="1252854">
                  <a:moveTo>
                    <a:pt x="927696" y="0"/>
                  </a:moveTo>
                  <a:lnTo>
                    <a:pt x="881253" y="0"/>
                  </a:lnTo>
                  <a:lnTo>
                    <a:pt x="881253" y="46494"/>
                  </a:lnTo>
                  <a:lnTo>
                    <a:pt x="927671" y="46494"/>
                  </a:lnTo>
                  <a:lnTo>
                    <a:pt x="927696" y="0"/>
                  </a:lnTo>
                  <a:close/>
                </a:path>
                <a:path w="1345564" h="1252854">
                  <a:moveTo>
                    <a:pt x="974051" y="46494"/>
                  </a:moveTo>
                  <a:lnTo>
                    <a:pt x="927671" y="46494"/>
                  </a:lnTo>
                  <a:lnTo>
                    <a:pt x="927696" y="92837"/>
                  </a:lnTo>
                  <a:lnTo>
                    <a:pt x="858075" y="92989"/>
                  </a:lnTo>
                  <a:lnTo>
                    <a:pt x="842086" y="92837"/>
                  </a:lnTo>
                  <a:lnTo>
                    <a:pt x="834910" y="92837"/>
                  </a:lnTo>
                  <a:lnTo>
                    <a:pt x="834910" y="139179"/>
                  </a:lnTo>
                  <a:lnTo>
                    <a:pt x="742137" y="139179"/>
                  </a:lnTo>
                  <a:lnTo>
                    <a:pt x="742137" y="0"/>
                  </a:lnTo>
                  <a:lnTo>
                    <a:pt x="695731" y="0"/>
                  </a:lnTo>
                  <a:lnTo>
                    <a:pt x="692429" y="46494"/>
                  </a:lnTo>
                  <a:lnTo>
                    <a:pt x="649351" y="46494"/>
                  </a:lnTo>
                  <a:lnTo>
                    <a:pt x="649376" y="0"/>
                  </a:lnTo>
                  <a:lnTo>
                    <a:pt x="556615" y="0"/>
                  </a:lnTo>
                  <a:lnTo>
                    <a:pt x="556577" y="46494"/>
                  </a:lnTo>
                  <a:lnTo>
                    <a:pt x="557644" y="46494"/>
                  </a:lnTo>
                  <a:lnTo>
                    <a:pt x="603097" y="49720"/>
                  </a:lnTo>
                  <a:lnTo>
                    <a:pt x="603021" y="92837"/>
                  </a:lnTo>
                  <a:lnTo>
                    <a:pt x="556615" y="92837"/>
                  </a:lnTo>
                  <a:lnTo>
                    <a:pt x="556615" y="185572"/>
                  </a:lnTo>
                  <a:lnTo>
                    <a:pt x="603021" y="185572"/>
                  </a:lnTo>
                  <a:lnTo>
                    <a:pt x="602957" y="139179"/>
                  </a:lnTo>
                  <a:lnTo>
                    <a:pt x="649376" y="139179"/>
                  </a:lnTo>
                  <a:lnTo>
                    <a:pt x="649351" y="92837"/>
                  </a:lnTo>
                  <a:lnTo>
                    <a:pt x="695794" y="92837"/>
                  </a:lnTo>
                  <a:lnTo>
                    <a:pt x="695794" y="139179"/>
                  </a:lnTo>
                  <a:lnTo>
                    <a:pt x="649376" y="139179"/>
                  </a:lnTo>
                  <a:lnTo>
                    <a:pt x="649351" y="185572"/>
                  </a:lnTo>
                  <a:lnTo>
                    <a:pt x="742175" y="185572"/>
                  </a:lnTo>
                  <a:lnTo>
                    <a:pt x="742111" y="231952"/>
                  </a:lnTo>
                  <a:lnTo>
                    <a:pt x="788517" y="231952"/>
                  </a:lnTo>
                  <a:lnTo>
                    <a:pt x="788492" y="185572"/>
                  </a:lnTo>
                  <a:lnTo>
                    <a:pt x="881316" y="185572"/>
                  </a:lnTo>
                  <a:lnTo>
                    <a:pt x="881253" y="139179"/>
                  </a:lnTo>
                  <a:lnTo>
                    <a:pt x="927671" y="139179"/>
                  </a:lnTo>
                  <a:lnTo>
                    <a:pt x="927671" y="231952"/>
                  </a:lnTo>
                  <a:lnTo>
                    <a:pt x="974051" y="231952"/>
                  </a:lnTo>
                  <a:lnTo>
                    <a:pt x="974051" y="92989"/>
                  </a:lnTo>
                  <a:lnTo>
                    <a:pt x="974051" y="46494"/>
                  </a:lnTo>
                  <a:close/>
                </a:path>
                <a:path w="1345564" h="1252854">
                  <a:moveTo>
                    <a:pt x="1020470" y="372249"/>
                  </a:moveTo>
                  <a:lnTo>
                    <a:pt x="974051" y="372249"/>
                  </a:lnTo>
                  <a:lnTo>
                    <a:pt x="974051" y="279552"/>
                  </a:lnTo>
                  <a:lnTo>
                    <a:pt x="927646" y="278269"/>
                  </a:lnTo>
                  <a:lnTo>
                    <a:pt x="927709" y="325272"/>
                  </a:lnTo>
                  <a:lnTo>
                    <a:pt x="884631" y="325272"/>
                  </a:lnTo>
                  <a:lnTo>
                    <a:pt x="881405" y="279552"/>
                  </a:lnTo>
                  <a:lnTo>
                    <a:pt x="881316" y="278269"/>
                  </a:lnTo>
                  <a:lnTo>
                    <a:pt x="834910" y="279552"/>
                  </a:lnTo>
                  <a:lnTo>
                    <a:pt x="834936" y="325272"/>
                  </a:lnTo>
                  <a:lnTo>
                    <a:pt x="788530" y="325272"/>
                  </a:lnTo>
                  <a:lnTo>
                    <a:pt x="788492" y="417969"/>
                  </a:lnTo>
                  <a:lnTo>
                    <a:pt x="834936" y="417969"/>
                  </a:lnTo>
                  <a:lnTo>
                    <a:pt x="834910" y="372249"/>
                  </a:lnTo>
                  <a:lnTo>
                    <a:pt x="927671" y="372249"/>
                  </a:lnTo>
                  <a:lnTo>
                    <a:pt x="927646" y="417969"/>
                  </a:lnTo>
                  <a:lnTo>
                    <a:pt x="1020445" y="417969"/>
                  </a:lnTo>
                  <a:lnTo>
                    <a:pt x="1020470" y="372249"/>
                  </a:lnTo>
                  <a:close/>
                </a:path>
                <a:path w="1345564" h="1252854">
                  <a:moveTo>
                    <a:pt x="1298765" y="372249"/>
                  </a:moveTo>
                  <a:lnTo>
                    <a:pt x="1252321" y="372249"/>
                  </a:lnTo>
                  <a:lnTo>
                    <a:pt x="1252334" y="378599"/>
                  </a:lnTo>
                  <a:lnTo>
                    <a:pt x="1252448" y="421779"/>
                  </a:lnTo>
                  <a:lnTo>
                    <a:pt x="1252575" y="440829"/>
                  </a:lnTo>
                  <a:lnTo>
                    <a:pt x="1252347" y="464972"/>
                  </a:lnTo>
                  <a:lnTo>
                    <a:pt x="1298765" y="464972"/>
                  </a:lnTo>
                  <a:lnTo>
                    <a:pt x="1298765" y="372249"/>
                  </a:lnTo>
                  <a:close/>
                </a:path>
                <a:path w="1345564" h="1252854">
                  <a:moveTo>
                    <a:pt x="1345145" y="835799"/>
                  </a:moveTo>
                  <a:lnTo>
                    <a:pt x="1345120" y="788822"/>
                  </a:lnTo>
                  <a:lnTo>
                    <a:pt x="1252347" y="788822"/>
                  </a:lnTo>
                  <a:lnTo>
                    <a:pt x="1252385" y="835799"/>
                  </a:lnTo>
                  <a:lnTo>
                    <a:pt x="1252385" y="881532"/>
                  </a:lnTo>
                  <a:lnTo>
                    <a:pt x="1252385" y="928522"/>
                  </a:lnTo>
                  <a:lnTo>
                    <a:pt x="1159560" y="928522"/>
                  </a:lnTo>
                  <a:lnTo>
                    <a:pt x="1159586" y="881532"/>
                  </a:lnTo>
                  <a:lnTo>
                    <a:pt x="1113205" y="881532"/>
                  </a:lnTo>
                  <a:lnTo>
                    <a:pt x="1113205" y="974242"/>
                  </a:lnTo>
                  <a:lnTo>
                    <a:pt x="1113205" y="1113942"/>
                  </a:lnTo>
                  <a:lnTo>
                    <a:pt x="974051" y="1113942"/>
                  </a:lnTo>
                  <a:lnTo>
                    <a:pt x="974051" y="974242"/>
                  </a:lnTo>
                  <a:lnTo>
                    <a:pt x="1113205" y="974242"/>
                  </a:lnTo>
                  <a:lnTo>
                    <a:pt x="1113205" y="881532"/>
                  </a:lnTo>
                  <a:lnTo>
                    <a:pt x="1113180" y="835799"/>
                  </a:lnTo>
                  <a:lnTo>
                    <a:pt x="1159611" y="835799"/>
                  </a:lnTo>
                  <a:lnTo>
                    <a:pt x="1159586" y="881532"/>
                  </a:lnTo>
                  <a:lnTo>
                    <a:pt x="1252385" y="881532"/>
                  </a:lnTo>
                  <a:lnTo>
                    <a:pt x="1252385" y="835799"/>
                  </a:lnTo>
                  <a:lnTo>
                    <a:pt x="1209306" y="835799"/>
                  </a:lnTo>
                  <a:lnTo>
                    <a:pt x="1205966" y="788822"/>
                  </a:lnTo>
                  <a:lnTo>
                    <a:pt x="1113205" y="788822"/>
                  </a:lnTo>
                  <a:lnTo>
                    <a:pt x="1113180" y="743089"/>
                  </a:lnTo>
                  <a:lnTo>
                    <a:pt x="1159611" y="743089"/>
                  </a:lnTo>
                  <a:lnTo>
                    <a:pt x="1159586" y="696099"/>
                  </a:lnTo>
                  <a:lnTo>
                    <a:pt x="1113180" y="696099"/>
                  </a:lnTo>
                  <a:lnTo>
                    <a:pt x="1113180" y="650379"/>
                  </a:lnTo>
                  <a:lnTo>
                    <a:pt x="1159611" y="650379"/>
                  </a:lnTo>
                  <a:lnTo>
                    <a:pt x="1159586" y="696099"/>
                  </a:lnTo>
                  <a:lnTo>
                    <a:pt x="1252385" y="696099"/>
                  </a:lnTo>
                  <a:lnTo>
                    <a:pt x="1252347" y="743089"/>
                  </a:lnTo>
                  <a:lnTo>
                    <a:pt x="1345120" y="743089"/>
                  </a:lnTo>
                  <a:lnTo>
                    <a:pt x="1345120" y="650379"/>
                  </a:lnTo>
                  <a:lnTo>
                    <a:pt x="1298702" y="650379"/>
                  </a:lnTo>
                  <a:lnTo>
                    <a:pt x="1298765" y="603389"/>
                  </a:lnTo>
                  <a:lnTo>
                    <a:pt x="1255687" y="603389"/>
                  </a:lnTo>
                  <a:lnTo>
                    <a:pt x="1252385" y="650379"/>
                  </a:lnTo>
                  <a:lnTo>
                    <a:pt x="1205941" y="650379"/>
                  </a:lnTo>
                  <a:lnTo>
                    <a:pt x="1205966" y="603389"/>
                  </a:lnTo>
                  <a:lnTo>
                    <a:pt x="1113205" y="603389"/>
                  </a:lnTo>
                  <a:lnTo>
                    <a:pt x="1113205" y="557669"/>
                  </a:lnTo>
                  <a:lnTo>
                    <a:pt x="1205966" y="557669"/>
                  </a:lnTo>
                  <a:lnTo>
                    <a:pt x="1205941" y="510679"/>
                  </a:lnTo>
                  <a:lnTo>
                    <a:pt x="1252385" y="510679"/>
                  </a:lnTo>
                  <a:lnTo>
                    <a:pt x="1252347" y="464972"/>
                  </a:lnTo>
                  <a:lnTo>
                    <a:pt x="1205966" y="464972"/>
                  </a:lnTo>
                  <a:lnTo>
                    <a:pt x="1205966" y="372249"/>
                  </a:lnTo>
                  <a:lnTo>
                    <a:pt x="1159560" y="372249"/>
                  </a:lnTo>
                  <a:lnTo>
                    <a:pt x="1159611" y="417969"/>
                  </a:lnTo>
                  <a:lnTo>
                    <a:pt x="1159611" y="464972"/>
                  </a:lnTo>
                  <a:lnTo>
                    <a:pt x="1159611" y="510679"/>
                  </a:lnTo>
                  <a:lnTo>
                    <a:pt x="1113167" y="510679"/>
                  </a:lnTo>
                  <a:lnTo>
                    <a:pt x="1113167" y="464972"/>
                  </a:lnTo>
                  <a:lnTo>
                    <a:pt x="1159611" y="464972"/>
                  </a:lnTo>
                  <a:lnTo>
                    <a:pt x="1159611" y="417969"/>
                  </a:lnTo>
                  <a:lnTo>
                    <a:pt x="1116533" y="417969"/>
                  </a:lnTo>
                  <a:lnTo>
                    <a:pt x="1113231" y="372249"/>
                  </a:lnTo>
                  <a:lnTo>
                    <a:pt x="1066787" y="372249"/>
                  </a:lnTo>
                  <a:lnTo>
                    <a:pt x="1066850" y="417969"/>
                  </a:lnTo>
                  <a:lnTo>
                    <a:pt x="1020445" y="417969"/>
                  </a:lnTo>
                  <a:lnTo>
                    <a:pt x="1020445" y="464972"/>
                  </a:lnTo>
                  <a:lnTo>
                    <a:pt x="1066850" y="464972"/>
                  </a:lnTo>
                  <a:lnTo>
                    <a:pt x="1066850" y="510679"/>
                  </a:lnTo>
                  <a:lnTo>
                    <a:pt x="1020470" y="510679"/>
                  </a:lnTo>
                  <a:lnTo>
                    <a:pt x="1020470" y="557669"/>
                  </a:lnTo>
                  <a:lnTo>
                    <a:pt x="1020470" y="603389"/>
                  </a:lnTo>
                  <a:lnTo>
                    <a:pt x="974026" y="603389"/>
                  </a:lnTo>
                  <a:lnTo>
                    <a:pt x="974026" y="557669"/>
                  </a:lnTo>
                  <a:lnTo>
                    <a:pt x="1020470" y="557669"/>
                  </a:lnTo>
                  <a:lnTo>
                    <a:pt x="1020470" y="510679"/>
                  </a:lnTo>
                  <a:lnTo>
                    <a:pt x="1020445" y="464972"/>
                  </a:lnTo>
                  <a:lnTo>
                    <a:pt x="974026" y="464972"/>
                  </a:lnTo>
                  <a:lnTo>
                    <a:pt x="974051" y="510679"/>
                  </a:lnTo>
                  <a:lnTo>
                    <a:pt x="834910" y="510679"/>
                  </a:lnTo>
                  <a:lnTo>
                    <a:pt x="834910" y="464972"/>
                  </a:lnTo>
                  <a:lnTo>
                    <a:pt x="695756" y="464972"/>
                  </a:lnTo>
                  <a:lnTo>
                    <a:pt x="695756" y="417969"/>
                  </a:lnTo>
                  <a:lnTo>
                    <a:pt x="556615" y="417969"/>
                  </a:lnTo>
                  <a:lnTo>
                    <a:pt x="556590" y="464972"/>
                  </a:lnTo>
                  <a:lnTo>
                    <a:pt x="603097" y="467499"/>
                  </a:lnTo>
                  <a:lnTo>
                    <a:pt x="603021" y="510679"/>
                  </a:lnTo>
                  <a:lnTo>
                    <a:pt x="556615" y="510679"/>
                  </a:lnTo>
                  <a:lnTo>
                    <a:pt x="556615" y="603389"/>
                  </a:lnTo>
                  <a:lnTo>
                    <a:pt x="603021" y="603389"/>
                  </a:lnTo>
                  <a:lnTo>
                    <a:pt x="602970" y="557669"/>
                  </a:lnTo>
                  <a:lnTo>
                    <a:pt x="649376" y="557669"/>
                  </a:lnTo>
                  <a:lnTo>
                    <a:pt x="649351" y="510679"/>
                  </a:lnTo>
                  <a:lnTo>
                    <a:pt x="738809" y="510679"/>
                  </a:lnTo>
                  <a:lnTo>
                    <a:pt x="741883" y="517029"/>
                  </a:lnTo>
                  <a:lnTo>
                    <a:pt x="742759" y="530999"/>
                  </a:lnTo>
                  <a:lnTo>
                    <a:pt x="742480" y="546239"/>
                  </a:lnTo>
                  <a:lnTo>
                    <a:pt x="742149" y="557669"/>
                  </a:lnTo>
                  <a:lnTo>
                    <a:pt x="927709" y="557669"/>
                  </a:lnTo>
                  <a:lnTo>
                    <a:pt x="927595" y="603389"/>
                  </a:lnTo>
                  <a:lnTo>
                    <a:pt x="927430" y="626249"/>
                  </a:lnTo>
                  <a:lnTo>
                    <a:pt x="927671" y="650379"/>
                  </a:lnTo>
                  <a:lnTo>
                    <a:pt x="1066850" y="650379"/>
                  </a:lnTo>
                  <a:lnTo>
                    <a:pt x="1066825" y="696099"/>
                  </a:lnTo>
                  <a:lnTo>
                    <a:pt x="927671" y="696099"/>
                  </a:lnTo>
                  <a:lnTo>
                    <a:pt x="927671" y="650379"/>
                  </a:lnTo>
                  <a:lnTo>
                    <a:pt x="881291" y="650379"/>
                  </a:lnTo>
                  <a:lnTo>
                    <a:pt x="881316" y="696099"/>
                  </a:lnTo>
                  <a:lnTo>
                    <a:pt x="838238" y="696099"/>
                  </a:lnTo>
                  <a:lnTo>
                    <a:pt x="835152" y="689749"/>
                  </a:lnTo>
                  <a:lnTo>
                    <a:pt x="834288" y="675779"/>
                  </a:lnTo>
                  <a:lnTo>
                    <a:pt x="834567" y="660539"/>
                  </a:lnTo>
                  <a:lnTo>
                    <a:pt x="834910" y="650379"/>
                  </a:lnTo>
                  <a:lnTo>
                    <a:pt x="788492" y="650379"/>
                  </a:lnTo>
                  <a:lnTo>
                    <a:pt x="788555" y="696099"/>
                  </a:lnTo>
                  <a:lnTo>
                    <a:pt x="742149" y="696099"/>
                  </a:lnTo>
                  <a:lnTo>
                    <a:pt x="742149" y="743089"/>
                  </a:lnTo>
                  <a:lnTo>
                    <a:pt x="834936" y="743089"/>
                  </a:lnTo>
                  <a:lnTo>
                    <a:pt x="834910" y="835799"/>
                  </a:lnTo>
                  <a:lnTo>
                    <a:pt x="881291" y="835799"/>
                  </a:lnTo>
                  <a:lnTo>
                    <a:pt x="881519" y="812939"/>
                  </a:lnTo>
                  <a:lnTo>
                    <a:pt x="881354" y="788822"/>
                  </a:lnTo>
                  <a:lnTo>
                    <a:pt x="881265" y="743089"/>
                  </a:lnTo>
                  <a:lnTo>
                    <a:pt x="927709" y="743089"/>
                  </a:lnTo>
                  <a:lnTo>
                    <a:pt x="927671" y="788822"/>
                  </a:lnTo>
                  <a:lnTo>
                    <a:pt x="1020445" y="788822"/>
                  </a:lnTo>
                  <a:lnTo>
                    <a:pt x="1020406" y="743089"/>
                  </a:lnTo>
                  <a:lnTo>
                    <a:pt x="1066825" y="743089"/>
                  </a:lnTo>
                  <a:lnTo>
                    <a:pt x="1066825" y="881532"/>
                  </a:lnTo>
                  <a:lnTo>
                    <a:pt x="1020406" y="881532"/>
                  </a:lnTo>
                  <a:lnTo>
                    <a:pt x="1020470" y="928522"/>
                  </a:lnTo>
                  <a:lnTo>
                    <a:pt x="974026" y="928522"/>
                  </a:lnTo>
                  <a:lnTo>
                    <a:pt x="974090" y="881532"/>
                  </a:lnTo>
                  <a:lnTo>
                    <a:pt x="927646" y="881532"/>
                  </a:lnTo>
                  <a:lnTo>
                    <a:pt x="927709" y="835799"/>
                  </a:lnTo>
                  <a:lnTo>
                    <a:pt x="881291" y="835799"/>
                  </a:lnTo>
                  <a:lnTo>
                    <a:pt x="881316" y="881532"/>
                  </a:lnTo>
                  <a:lnTo>
                    <a:pt x="834910" y="881532"/>
                  </a:lnTo>
                  <a:lnTo>
                    <a:pt x="834885" y="974242"/>
                  </a:lnTo>
                  <a:lnTo>
                    <a:pt x="881316" y="974242"/>
                  </a:lnTo>
                  <a:lnTo>
                    <a:pt x="881265" y="928522"/>
                  </a:lnTo>
                  <a:lnTo>
                    <a:pt x="927671" y="928522"/>
                  </a:lnTo>
                  <a:lnTo>
                    <a:pt x="927671" y="1066939"/>
                  </a:lnTo>
                  <a:lnTo>
                    <a:pt x="881265" y="1066939"/>
                  </a:lnTo>
                  <a:lnTo>
                    <a:pt x="881316" y="1021232"/>
                  </a:lnTo>
                  <a:lnTo>
                    <a:pt x="788530" y="1021232"/>
                  </a:lnTo>
                  <a:lnTo>
                    <a:pt x="788555" y="1066939"/>
                  </a:lnTo>
                  <a:lnTo>
                    <a:pt x="742111" y="1066939"/>
                  </a:lnTo>
                  <a:lnTo>
                    <a:pt x="742175" y="1113942"/>
                  </a:lnTo>
                  <a:lnTo>
                    <a:pt x="695756" y="1113942"/>
                  </a:lnTo>
                  <a:lnTo>
                    <a:pt x="695756" y="1159662"/>
                  </a:lnTo>
                  <a:lnTo>
                    <a:pt x="742175" y="1159662"/>
                  </a:lnTo>
                  <a:lnTo>
                    <a:pt x="742111" y="1206639"/>
                  </a:lnTo>
                  <a:lnTo>
                    <a:pt x="788530" y="1206639"/>
                  </a:lnTo>
                  <a:lnTo>
                    <a:pt x="788492" y="1159662"/>
                  </a:lnTo>
                  <a:lnTo>
                    <a:pt x="834910" y="1159662"/>
                  </a:lnTo>
                  <a:lnTo>
                    <a:pt x="834910" y="1113942"/>
                  </a:lnTo>
                  <a:lnTo>
                    <a:pt x="927671" y="1113942"/>
                  </a:lnTo>
                  <a:lnTo>
                    <a:pt x="927709" y="1159662"/>
                  </a:lnTo>
                  <a:lnTo>
                    <a:pt x="834910" y="1159662"/>
                  </a:lnTo>
                  <a:lnTo>
                    <a:pt x="834910" y="1206639"/>
                  </a:lnTo>
                  <a:lnTo>
                    <a:pt x="881316" y="1206639"/>
                  </a:lnTo>
                  <a:lnTo>
                    <a:pt x="881291" y="1252359"/>
                  </a:lnTo>
                  <a:lnTo>
                    <a:pt x="927709" y="1252359"/>
                  </a:lnTo>
                  <a:lnTo>
                    <a:pt x="927646" y="1206639"/>
                  </a:lnTo>
                  <a:lnTo>
                    <a:pt x="974090" y="1206639"/>
                  </a:lnTo>
                  <a:lnTo>
                    <a:pt x="974051" y="1159662"/>
                  </a:lnTo>
                  <a:lnTo>
                    <a:pt x="1066825" y="1159662"/>
                  </a:lnTo>
                  <a:lnTo>
                    <a:pt x="1066825" y="1252359"/>
                  </a:lnTo>
                  <a:lnTo>
                    <a:pt x="1113205" y="1252359"/>
                  </a:lnTo>
                  <a:lnTo>
                    <a:pt x="1113205" y="1159662"/>
                  </a:lnTo>
                  <a:lnTo>
                    <a:pt x="1159586" y="1159662"/>
                  </a:lnTo>
                  <a:lnTo>
                    <a:pt x="1159586" y="1066939"/>
                  </a:lnTo>
                  <a:lnTo>
                    <a:pt x="1205966" y="1066939"/>
                  </a:lnTo>
                  <a:lnTo>
                    <a:pt x="1205966" y="1159662"/>
                  </a:lnTo>
                  <a:lnTo>
                    <a:pt x="1345120" y="1159662"/>
                  </a:lnTo>
                  <a:lnTo>
                    <a:pt x="1345120" y="1066939"/>
                  </a:lnTo>
                  <a:lnTo>
                    <a:pt x="1252347" y="1066939"/>
                  </a:lnTo>
                  <a:lnTo>
                    <a:pt x="1252347" y="1021232"/>
                  </a:lnTo>
                  <a:lnTo>
                    <a:pt x="1159560" y="1021232"/>
                  </a:lnTo>
                  <a:lnTo>
                    <a:pt x="1159586" y="974242"/>
                  </a:lnTo>
                  <a:lnTo>
                    <a:pt x="1252347" y="974242"/>
                  </a:lnTo>
                  <a:lnTo>
                    <a:pt x="1252347" y="1021232"/>
                  </a:lnTo>
                  <a:lnTo>
                    <a:pt x="1298765" y="1021232"/>
                  </a:lnTo>
                  <a:lnTo>
                    <a:pt x="1298727" y="974242"/>
                  </a:lnTo>
                  <a:lnTo>
                    <a:pt x="1298702" y="928522"/>
                  </a:lnTo>
                  <a:lnTo>
                    <a:pt x="1345145" y="928522"/>
                  </a:lnTo>
                  <a:lnTo>
                    <a:pt x="1345145" y="881532"/>
                  </a:lnTo>
                  <a:lnTo>
                    <a:pt x="1298638" y="878979"/>
                  </a:lnTo>
                  <a:lnTo>
                    <a:pt x="1298702" y="835799"/>
                  </a:lnTo>
                  <a:lnTo>
                    <a:pt x="1345145" y="835799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43442" y="5203773"/>
              <a:ext cx="231979" cy="18614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750676" y="5342331"/>
              <a:ext cx="603885" cy="1067435"/>
            </a:xfrm>
            <a:custGeom>
              <a:avLst/>
              <a:gdLst/>
              <a:ahLst/>
              <a:cxnLst/>
              <a:rect l="l" t="t" r="r" b="b"/>
              <a:pathLst>
                <a:path w="603885" h="1067435">
                  <a:moveTo>
                    <a:pt x="46443" y="603605"/>
                  </a:moveTo>
                  <a:lnTo>
                    <a:pt x="46418" y="557187"/>
                  </a:lnTo>
                  <a:lnTo>
                    <a:pt x="0" y="557187"/>
                  </a:lnTo>
                  <a:lnTo>
                    <a:pt x="0" y="603605"/>
                  </a:lnTo>
                  <a:lnTo>
                    <a:pt x="46443" y="603605"/>
                  </a:lnTo>
                  <a:close/>
                </a:path>
                <a:path w="603885" h="1067435">
                  <a:moveTo>
                    <a:pt x="46443" y="464388"/>
                  </a:moveTo>
                  <a:lnTo>
                    <a:pt x="0" y="464388"/>
                  </a:lnTo>
                  <a:lnTo>
                    <a:pt x="0" y="510832"/>
                  </a:lnTo>
                  <a:lnTo>
                    <a:pt x="46405" y="510832"/>
                  </a:lnTo>
                  <a:lnTo>
                    <a:pt x="46443" y="464388"/>
                  </a:lnTo>
                  <a:close/>
                </a:path>
                <a:path w="603885" h="1067435">
                  <a:moveTo>
                    <a:pt x="92798" y="557187"/>
                  </a:moveTo>
                  <a:lnTo>
                    <a:pt x="92570" y="545630"/>
                  </a:lnTo>
                  <a:lnTo>
                    <a:pt x="92583" y="522363"/>
                  </a:lnTo>
                  <a:lnTo>
                    <a:pt x="92786" y="510832"/>
                  </a:lnTo>
                  <a:lnTo>
                    <a:pt x="46418" y="510832"/>
                  </a:lnTo>
                  <a:lnTo>
                    <a:pt x="46634" y="522363"/>
                  </a:lnTo>
                  <a:lnTo>
                    <a:pt x="46634" y="545630"/>
                  </a:lnTo>
                  <a:lnTo>
                    <a:pt x="46418" y="557187"/>
                  </a:lnTo>
                  <a:lnTo>
                    <a:pt x="92798" y="557187"/>
                  </a:lnTo>
                  <a:close/>
                </a:path>
                <a:path w="603885" h="1067435">
                  <a:moveTo>
                    <a:pt x="139204" y="464388"/>
                  </a:moveTo>
                  <a:lnTo>
                    <a:pt x="96126" y="464324"/>
                  </a:lnTo>
                  <a:lnTo>
                    <a:pt x="93002" y="470712"/>
                  </a:lnTo>
                  <a:lnTo>
                    <a:pt x="92202" y="484517"/>
                  </a:lnTo>
                  <a:lnTo>
                    <a:pt x="92798" y="510806"/>
                  </a:lnTo>
                  <a:lnTo>
                    <a:pt x="139179" y="510806"/>
                  </a:lnTo>
                  <a:lnTo>
                    <a:pt x="139204" y="464388"/>
                  </a:lnTo>
                  <a:close/>
                </a:path>
                <a:path w="603885" h="1067435">
                  <a:moveTo>
                    <a:pt x="185559" y="510806"/>
                  </a:moveTo>
                  <a:lnTo>
                    <a:pt x="139179" y="510806"/>
                  </a:lnTo>
                  <a:lnTo>
                    <a:pt x="139204" y="557225"/>
                  </a:lnTo>
                  <a:lnTo>
                    <a:pt x="92798" y="557225"/>
                  </a:lnTo>
                  <a:lnTo>
                    <a:pt x="92798" y="603605"/>
                  </a:lnTo>
                  <a:lnTo>
                    <a:pt x="185559" y="603605"/>
                  </a:lnTo>
                  <a:lnTo>
                    <a:pt x="185483" y="557225"/>
                  </a:lnTo>
                  <a:lnTo>
                    <a:pt x="185331" y="533971"/>
                  </a:lnTo>
                  <a:lnTo>
                    <a:pt x="185559" y="510806"/>
                  </a:lnTo>
                  <a:close/>
                </a:path>
                <a:path w="603885" h="1067435">
                  <a:moveTo>
                    <a:pt x="232156" y="162915"/>
                  </a:moveTo>
                  <a:lnTo>
                    <a:pt x="231940" y="139750"/>
                  </a:lnTo>
                  <a:lnTo>
                    <a:pt x="185559" y="139750"/>
                  </a:lnTo>
                  <a:lnTo>
                    <a:pt x="185166" y="158965"/>
                  </a:lnTo>
                  <a:lnTo>
                    <a:pt x="184988" y="190157"/>
                  </a:lnTo>
                  <a:lnTo>
                    <a:pt x="185928" y="219354"/>
                  </a:lnTo>
                  <a:lnTo>
                    <a:pt x="188887" y="232613"/>
                  </a:lnTo>
                  <a:lnTo>
                    <a:pt x="231965" y="232549"/>
                  </a:lnTo>
                  <a:lnTo>
                    <a:pt x="231838" y="209372"/>
                  </a:lnTo>
                  <a:lnTo>
                    <a:pt x="232156" y="162915"/>
                  </a:lnTo>
                  <a:close/>
                </a:path>
                <a:path w="603885" h="1067435">
                  <a:moveTo>
                    <a:pt x="324739" y="789127"/>
                  </a:moveTo>
                  <a:lnTo>
                    <a:pt x="324713" y="742721"/>
                  </a:lnTo>
                  <a:lnTo>
                    <a:pt x="139179" y="742721"/>
                  </a:lnTo>
                  <a:lnTo>
                    <a:pt x="139179" y="649947"/>
                  </a:lnTo>
                  <a:lnTo>
                    <a:pt x="92798" y="649947"/>
                  </a:lnTo>
                  <a:lnTo>
                    <a:pt x="92798" y="789127"/>
                  </a:lnTo>
                  <a:lnTo>
                    <a:pt x="139204" y="789127"/>
                  </a:lnTo>
                  <a:lnTo>
                    <a:pt x="139179" y="835482"/>
                  </a:lnTo>
                  <a:lnTo>
                    <a:pt x="185597" y="835482"/>
                  </a:lnTo>
                  <a:lnTo>
                    <a:pt x="185559" y="881913"/>
                  </a:lnTo>
                  <a:lnTo>
                    <a:pt x="189852" y="881913"/>
                  </a:lnTo>
                  <a:lnTo>
                    <a:pt x="208711" y="882154"/>
                  </a:lnTo>
                  <a:lnTo>
                    <a:pt x="223875" y="882154"/>
                  </a:lnTo>
                  <a:lnTo>
                    <a:pt x="255168" y="881913"/>
                  </a:lnTo>
                  <a:lnTo>
                    <a:pt x="278333" y="881913"/>
                  </a:lnTo>
                  <a:lnTo>
                    <a:pt x="278104" y="858697"/>
                  </a:lnTo>
                  <a:lnTo>
                    <a:pt x="278257" y="835482"/>
                  </a:lnTo>
                  <a:lnTo>
                    <a:pt x="278434" y="812241"/>
                  </a:lnTo>
                  <a:lnTo>
                    <a:pt x="278295" y="789127"/>
                  </a:lnTo>
                  <a:lnTo>
                    <a:pt x="324739" y="789127"/>
                  </a:lnTo>
                  <a:close/>
                </a:path>
                <a:path w="603885" h="1067435">
                  <a:moveTo>
                    <a:pt x="324739" y="418071"/>
                  </a:moveTo>
                  <a:lnTo>
                    <a:pt x="324713" y="371652"/>
                  </a:lnTo>
                  <a:lnTo>
                    <a:pt x="231940" y="371652"/>
                  </a:lnTo>
                  <a:lnTo>
                    <a:pt x="231940" y="464426"/>
                  </a:lnTo>
                  <a:lnTo>
                    <a:pt x="185534" y="464426"/>
                  </a:lnTo>
                  <a:lnTo>
                    <a:pt x="185559" y="510806"/>
                  </a:lnTo>
                  <a:lnTo>
                    <a:pt x="278320" y="510806"/>
                  </a:lnTo>
                  <a:lnTo>
                    <a:pt x="278091" y="487641"/>
                  </a:lnTo>
                  <a:lnTo>
                    <a:pt x="278244" y="464426"/>
                  </a:lnTo>
                  <a:lnTo>
                    <a:pt x="278434" y="441185"/>
                  </a:lnTo>
                  <a:lnTo>
                    <a:pt x="278295" y="418071"/>
                  </a:lnTo>
                  <a:lnTo>
                    <a:pt x="324739" y="418071"/>
                  </a:lnTo>
                  <a:close/>
                </a:path>
                <a:path w="603885" h="1067435">
                  <a:moveTo>
                    <a:pt x="417499" y="603605"/>
                  </a:moveTo>
                  <a:lnTo>
                    <a:pt x="417474" y="510806"/>
                  </a:lnTo>
                  <a:lnTo>
                    <a:pt x="278320" y="510806"/>
                  </a:lnTo>
                  <a:lnTo>
                    <a:pt x="278295" y="557225"/>
                  </a:lnTo>
                  <a:lnTo>
                    <a:pt x="324815" y="560527"/>
                  </a:lnTo>
                  <a:lnTo>
                    <a:pt x="324739" y="603605"/>
                  </a:lnTo>
                  <a:lnTo>
                    <a:pt x="278320" y="603605"/>
                  </a:lnTo>
                  <a:lnTo>
                    <a:pt x="278320" y="696366"/>
                  </a:lnTo>
                  <a:lnTo>
                    <a:pt x="324739" y="696366"/>
                  </a:lnTo>
                  <a:lnTo>
                    <a:pt x="324675" y="649960"/>
                  </a:lnTo>
                  <a:lnTo>
                    <a:pt x="371094" y="649960"/>
                  </a:lnTo>
                  <a:lnTo>
                    <a:pt x="371055" y="603605"/>
                  </a:lnTo>
                  <a:lnTo>
                    <a:pt x="417499" y="603605"/>
                  </a:lnTo>
                  <a:close/>
                </a:path>
                <a:path w="603885" h="1067435">
                  <a:moveTo>
                    <a:pt x="421855" y="881913"/>
                  </a:moveTo>
                  <a:lnTo>
                    <a:pt x="390232" y="881532"/>
                  </a:lnTo>
                  <a:lnTo>
                    <a:pt x="347916" y="881532"/>
                  </a:lnTo>
                  <a:lnTo>
                    <a:pt x="295744" y="881913"/>
                  </a:lnTo>
                  <a:lnTo>
                    <a:pt x="278333" y="881913"/>
                  </a:lnTo>
                  <a:lnTo>
                    <a:pt x="278295" y="928281"/>
                  </a:lnTo>
                  <a:lnTo>
                    <a:pt x="324815" y="931583"/>
                  </a:lnTo>
                  <a:lnTo>
                    <a:pt x="324739" y="974661"/>
                  </a:lnTo>
                  <a:lnTo>
                    <a:pt x="278333" y="974661"/>
                  </a:lnTo>
                  <a:lnTo>
                    <a:pt x="278333" y="1067422"/>
                  </a:lnTo>
                  <a:lnTo>
                    <a:pt x="324739" y="1067422"/>
                  </a:lnTo>
                  <a:lnTo>
                    <a:pt x="324675" y="1021016"/>
                  </a:lnTo>
                  <a:lnTo>
                    <a:pt x="371094" y="1021016"/>
                  </a:lnTo>
                  <a:lnTo>
                    <a:pt x="371068" y="974661"/>
                  </a:lnTo>
                  <a:lnTo>
                    <a:pt x="417499" y="974661"/>
                  </a:lnTo>
                  <a:lnTo>
                    <a:pt x="417474" y="881913"/>
                  </a:lnTo>
                  <a:lnTo>
                    <a:pt x="421855" y="881913"/>
                  </a:lnTo>
                  <a:close/>
                </a:path>
                <a:path w="603885" h="1067435">
                  <a:moveTo>
                    <a:pt x="463880" y="325310"/>
                  </a:moveTo>
                  <a:lnTo>
                    <a:pt x="463854" y="278892"/>
                  </a:lnTo>
                  <a:lnTo>
                    <a:pt x="394246" y="278612"/>
                  </a:lnTo>
                  <a:lnTo>
                    <a:pt x="371094" y="278892"/>
                  </a:lnTo>
                  <a:lnTo>
                    <a:pt x="370471" y="305130"/>
                  </a:lnTo>
                  <a:lnTo>
                    <a:pt x="371348" y="318985"/>
                  </a:lnTo>
                  <a:lnTo>
                    <a:pt x="374421" y="325374"/>
                  </a:lnTo>
                  <a:lnTo>
                    <a:pt x="463880" y="325310"/>
                  </a:lnTo>
                  <a:close/>
                </a:path>
                <a:path w="603885" h="1067435">
                  <a:moveTo>
                    <a:pt x="464451" y="391756"/>
                  </a:moveTo>
                  <a:lnTo>
                    <a:pt x="463651" y="377939"/>
                  </a:lnTo>
                  <a:lnTo>
                    <a:pt x="460527" y="371563"/>
                  </a:lnTo>
                  <a:lnTo>
                    <a:pt x="417449" y="371627"/>
                  </a:lnTo>
                  <a:lnTo>
                    <a:pt x="417385" y="383209"/>
                  </a:lnTo>
                  <a:lnTo>
                    <a:pt x="417601" y="406450"/>
                  </a:lnTo>
                  <a:lnTo>
                    <a:pt x="417474" y="418045"/>
                  </a:lnTo>
                  <a:lnTo>
                    <a:pt x="429056" y="417931"/>
                  </a:lnTo>
                  <a:lnTo>
                    <a:pt x="452272" y="418147"/>
                  </a:lnTo>
                  <a:lnTo>
                    <a:pt x="463854" y="418045"/>
                  </a:lnTo>
                  <a:lnTo>
                    <a:pt x="464451" y="391756"/>
                  </a:lnTo>
                  <a:close/>
                </a:path>
                <a:path w="603885" h="1067435">
                  <a:moveTo>
                    <a:pt x="510235" y="596"/>
                  </a:moveTo>
                  <a:lnTo>
                    <a:pt x="483958" y="0"/>
                  </a:lnTo>
                  <a:lnTo>
                    <a:pt x="470141" y="812"/>
                  </a:lnTo>
                  <a:lnTo>
                    <a:pt x="463753" y="3924"/>
                  </a:lnTo>
                  <a:lnTo>
                    <a:pt x="463816" y="47002"/>
                  </a:lnTo>
                  <a:lnTo>
                    <a:pt x="510235" y="46977"/>
                  </a:lnTo>
                  <a:lnTo>
                    <a:pt x="510171" y="35394"/>
                  </a:lnTo>
                  <a:lnTo>
                    <a:pt x="510235" y="596"/>
                  </a:lnTo>
                  <a:close/>
                </a:path>
                <a:path w="603885" h="1067435">
                  <a:moveTo>
                    <a:pt x="510273" y="510781"/>
                  </a:moveTo>
                  <a:lnTo>
                    <a:pt x="498678" y="510717"/>
                  </a:lnTo>
                  <a:lnTo>
                    <a:pt x="475437" y="510933"/>
                  </a:lnTo>
                  <a:lnTo>
                    <a:pt x="463854" y="510806"/>
                  </a:lnTo>
                  <a:lnTo>
                    <a:pt x="463981" y="522389"/>
                  </a:lnTo>
                  <a:lnTo>
                    <a:pt x="463765" y="545630"/>
                  </a:lnTo>
                  <a:lnTo>
                    <a:pt x="463829" y="557225"/>
                  </a:lnTo>
                  <a:lnTo>
                    <a:pt x="475411" y="557276"/>
                  </a:lnTo>
                  <a:lnTo>
                    <a:pt x="498652" y="557060"/>
                  </a:lnTo>
                  <a:lnTo>
                    <a:pt x="510235" y="557187"/>
                  </a:lnTo>
                  <a:lnTo>
                    <a:pt x="510171" y="545604"/>
                  </a:lnTo>
                  <a:lnTo>
                    <a:pt x="510273" y="510781"/>
                  </a:lnTo>
                  <a:close/>
                </a:path>
                <a:path w="603885" h="1067435">
                  <a:moveTo>
                    <a:pt x="556615" y="557187"/>
                  </a:moveTo>
                  <a:lnTo>
                    <a:pt x="545033" y="557136"/>
                  </a:lnTo>
                  <a:lnTo>
                    <a:pt x="521817" y="557314"/>
                  </a:lnTo>
                  <a:lnTo>
                    <a:pt x="510235" y="557187"/>
                  </a:lnTo>
                  <a:lnTo>
                    <a:pt x="510311" y="568782"/>
                  </a:lnTo>
                  <a:lnTo>
                    <a:pt x="510197" y="603605"/>
                  </a:lnTo>
                  <a:lnTo>
                    <a:pt x="556615" y="603567"/>
                  </a:lnTo>
                  <a:lnTo>
                    <a:pt x="556615" y="557187"/>
                  </a:lnTo>
                  <a:close/>
                </a:path>
                <a:path w="603885" h="1067435">
                  <a:moveTo>
                    <a:pt x="603618" y="345427"/>
                  </a:moveTo>
                  <a:lnTo>
                    <a:pt x="602742" y="331571"/>
                  </a:lnTo>
                  <a:lnTo>
                    <a:pt x="599668" y="325170"/>
                  </a:lnTo>
                  <a:lnTo>
                    <a:pt x="556590" y="325234"/>
                  </a:lnTo>
                  <a:lnTo>
                    <a:pt x="556615" y="371652"/>
                  </a:lnTo>
                  <a:lnTo>
                    <a:pt x="568198" y="371513"/>
                  </a:lnTo>
                  <a:lnTo>
                    <a:pt x="602996" y="371652"/>
                  </a:lnTo>
                  <a:lnTo>
                    <a:pt x="603338" y="360781"/>
                  </a:lnTo>
                  <a:lnTo>
                    <a:pt x="603618" y="345427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43442" y="6177784"/>
              <a:ext cx="139217" cy="23194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472419" y="5064633"/>
              <a:ext cx="1345565" cy="1345565"/>
            </a:xfrm>
            <a:custGeom>
              <a:avLst/>
              <a:gdLst/>
              <a:ahLst/>
              <a:cxnLst/>
              <a:rect l="l" t="t" r="r" b="b"/>
              <a:pathLst>
                <a:path w="1345564" h="1345564">
                  <a:moveTo>
                    <a:pt x="92862" y="831557"/>
                  </a:moveTo>
                  <a:lnTo>
                    <a:pt x="92798" y="788479"/>
                  </a:lnTo>
                  <a:lnTo>
                    <a:pt x="46380" y="788504"/>
                  </a:lnTo>
                  <a:lnTo>
                    <a:pt x="46380" y="695744"/>
                  </a:lnTo>
                  <a:lnTo>
                    <a:pt x="0" y="695744"/>
                  </a:lnTo>
                  <a:lnTo>
                    <a:pt x="0" y="974039"/>
                  </a:lnTo>
                  <a:lnTo>
                    <a:pt x="46380" y="974039"/>
                  </a:lnTo>
                  <a:lnTo>
                    <a:pt x="46380" y="834885"/>
                  </a:lnTo>
                  <a:lnTo>
                    <a:pt x="92862" y="831557"/>
                  </a:lnTo>
                  <a:close/>
                </a:path>
                <a:path w="1345564" h="1345564">
                  <a:moveTo>
                    <a:pt x="185318" y="834885"/>
                  </a:moveTo>
                  <a:lnTo>
                    <a:pt x="139115" y="834885"/>
                  </a:lnTo>
                  <a:lnTo>
                    <a:pt x="139115" y="857745"/>
                  </a:lnTo>
                  <a:lnTo>
                    <a:pt x="139153" y="881875"/>
                  </a:lnTo>
                  <a:lnTo>
                    <a:pt x="92760" y="881875"/>
                  </a:lnTo>
                  <a:lnTo>
                    <a:pt x="92760" y="904735"/>
                  </a:lnTo>
                  <a:lnTo>
                    <a:pt x="92760" y="927595"/>
                  </a:lnTo>
                  <a:lnTo>
                    <a:pt x="92760" y="974585"/>
                  </a:lnTo>
                  <a:lnTo>
                    <a:pt x="139141" y="974585"/>
                  </a:lnTo>
                  <a:lnTo>
                    <a:pt x="139141" y="927595"/>
                  </a:lnTo>
                  <a:lnTo>
                    <a:pt x="185318" y="927595"/>
                  </a:lnTo>
                  <a:lnTo>
                    <a:pt x="185318" y="904735"/>
                  </a:lnTo>
                  <a:lnTo>
                    <a:pt x="185051" y="904735"/>
                  </a:lnTo>
                  <a:lnTo>
                    <a:pt x="185051" y="881875"/>
                  </a:lnTo>
                  <a:lnTo>
                    <a:pt x="185051" y="857745"/>
                  </a:lnTo>
                  <a:lnTo>
                    <a:pt x="185318" y="857745"/>
                  </a:lnTo>
                  <a:lnTo>
                    <a:pt x="185318" y="834885"/>
                  </a:lnTo>
                  <a:close/>
                </a:path>
                <a:path w="1345564" h="1345564">
                  <a:moveTo>
                    <a:pt x="231914" y="1113167"/>
                  </a:moveTo>
                  <a:lnTo>
                    <a:pt x="92760" y="1113167"/>
                  </a:lnTo>
                  <a:lnTo>
                    <a:pt x="92760" y="1252321"/>
                  </a:lnTo>
                  <a:lnTo>
                    <a:pt x="231914" y="1252321"/>
                  </a:lnTo>
                  <a:lnTo>
                    <a:pt x="231914" y="1113167"/>
                  </a:lnTo>
                  <a:close/>
                </a:path>
                <a:path w="1345564" h="1345564">
                  <a:moveTo>
                    <a:pt x="231914" y="92760"/>
                  </a:moveTo>
                  <a:lnTo>
                    <a:pt x="92760" y="92760"/>
                  </a:lnTo>
                  <a:lnTo>
                    <a:pt x="92760" y="231914"/>
                  </a:lnTo>
                  <a:lnTo>
                    <a:pt x="231914" y="231914"/>
                  </a:lnTo>
                  <a:lnTo>
                    <a:pt x="231914" y="92760"/>
                  </a:lnTo>
                  <a:close/>
                </a:path>
                <a:path w="1345564" h="1345564">
                  <a:moveTo>
                    <a:pt x="231940" y="788466"/>
                  </a:moveTo>
                  <a:lnTo>
                    <a:pt x="185496" y="788466"/>
                  </a:lnTo>
                  <a:lnTo>
                    <a:pt x="185521" y="834910"/>
                  </a:lnTo>
                  <a:lnTo>
                    <a:pt x="231940" y="834910"/>
                  </a:lnTo>
                  <a:lnTo>
                    <a:pt x="231940" y="788466"/>
                  </a:lnTo>
                  <a:close/>
                </a:path>
                <a:path w="1345564" h="1345564">
                  <a:moveTo>
                    <a:pt x="324675" y="1019937"/>
                  </a:moveTo>
                  <a:lnTo>
                    <a:pt x="0" y="1019937"/>
                  </a:lnTo>
                  <a:lnTo>
                    <a:pt x="0" y="1066927"/>
                  </a:lnTo>
                  <a:lnTo>
                    <a:pt x="0" y="1299337"/>
                  </a:lnTo>
                  <a:lnTo>
                    <a:pt x="0" y="1345057"/>
                  </a:lnTo>
                  <a:lnTo>
                    <a:pt x="324675" y="1345057"/>
                  </a:lnTo>
                  <a:lnTo>
                    <a:pt x="324675" y="1299337"/>
                  </a:lnTo>
                  <a:lnTo>
                    <a:pt x="46380" y="1299337"/>
                  </a:lnTo>
                  <a:lnTo>
                    <a:pt x="46380" y="1066927"/>
                  </a:lnTo>
                  <a:lnTo>
                    <a:pt x="278295" y="1066927"/>
                  </a:lnTo>
                  <a:lnTo>
                    <a:pt x="278295" y="1298714"/>
                  </a:lnTo>
                  <a:lnTo>
                    <a:pt x="324675" y="1298714"/>
                  </a:lnTo>
                  <a:lnTo>
                    <a:pt x="324675" y="1066927"/>
                  </a:lnTo>
                  <a:lnTo>
                    <a:pt x="324675" y="1066800"/>
                  </a:lnTo>
                  <a:lnTo>
                    <a:pt x="324675" y="1019937"/>
                  </a:lnTo>
                  <a:close/>
                </a:path>
                <a:path w="1345564" h="1345564">
                  <a:moveTo>
                    <a:pt x="324675" y="127"/>
                  </a:moveTo>
                  <a:lnTo>
                    <a:pt x="0" y="127"/>
                  </a:lnTo>
                  <a:lnTo>
                    <a:pt x="0" y="45847"/>
                  </a:lnTo>
                  <a:lnTo>
                    <a:pt x="0" y="278257"/>
                  </a:lnTo>
                  <a:lnTo>
                    <a:pt x="0" y="325247"/>
                  </a:lnTo>
                  <a:lnTo>
                    <a:pt x="324675" y="325247"/>
                  </a:lnTo>
                  <a:lnTo>
                    <a:pt x="324675" y="278295"/>
                  </a:lnTo>
                  <a:lnTo>
                    <a:pt x="324675" y="46380"/>
                  </a:lnTo>
                  <a:lnTo>
                    <a:pt x="278295" y="46380"/>
                  </a:lnTo>
                  <a:lnTo>
                    <a:pt x="278295" y="278257"/>
                  </a:lnTo>
                  <a:lnTo>
                    <a:pt x="46380" y="278257"/>
                  </a:lnTo>
                  <a:lnTo>
                    <a:pt x="46380" y="45847"/>
                  </a:lnTo>
                  <a:lnTo>
                    <a:pt x="324675" y="45847"/>
                  </a:lnTo>
                  <a:lnTo>
                    <a:pt x="324675" y="127"/>
                  </a:lnTo>
                  <a:close/>
                </a:path>
                <a:path w="1345564" h="1345564">
                  <a:moveTo>
                    <a:pt x="324700" y="927595"/>
                  </a:moveTo>
                  <a:lnTo>
                    <a:pt x="185508" y="927595"/>
                  </a:lnTo>
                  <a:lnTo>
                    <a:pt x="185508" y="974585"/>
                  </a:lnTo>
                  <a:lnTo>
                    <a:pt x="324700" y="974585"/>
                  </a:lnTo>
                  <a:lnTo>
                    <a:pt x="324700" y="927836"/>
                  </a:lnTo>
                  <a:lnTo>
                    <a:pt x="324700" y="927646"/>
                  </a:lnTo>
                  <a:close/>
                </a:path>
                <a:path w="1345564" h="1345564">
                  <a:moveTo>
                    <a:pt x="417474" y="46342"/>
                  </a:moveTo>
                  <a:lnTo>
                    <a:pt x="371030" y="46342"/>
                  </a:lnTo>
                  <a:lnTo>
                    <a:pt x="371030" y="92786"/>
                  </a:lnTo>
                  <a:lnTo>
                    <a:pt x="417474" y="92786"/>
                  </a:lnTo>
                  <a:lnTo>
                    <a:pt x="417474" y="46342"/>
                  </a:lnTo>
                  <a:close/>
                </a:path>
                <a:path w="1345564" h="1345564">
                  <a:moveTo>
                    <a:pt x="510209" y="0"/>
                  </a:moveTo>
                  <a:lnTo>
                    <a:pt x="463829" y="0"/>
                  </a:lnTo>
                  <a:lnTo>
                    <a:pt x="463829" y="92760"/>
                  </a:lnTo>
                  <a:lnTo>
                    <a:pt x="510209" y="92760"/>
                  </a:lnTo>
                  <a:lnTo>
                    <a:pt x="510209" y="0"/>
                  </a:lnTo>
                  <a:close/>
                </a:path>
                <a:path w="1345564" h="1345564">
                  <a:moveTo>
                    <a:pt x="695731" y="695744"/>
                  </a:moveTo>
                  <a:lnTo>
                    <a:pt x="684136" y="695858"/>
                  </a:lnTo>
                  <a:lnTo>
                    <a:pt x="660895" y="695655"/>
                  </a:lnTo>
                  <a:lnTo>
                    <a:pt x="649312" y="695718"/>
                  </a:lnTo>
                  <a:lnTo>
                    <a:pt x="649249" y="738797"/>
                  </a:lnTo>
                  <a:lnTo>
                    <a:pt x="655624" y="741908"/>
                  </a:lnTo>
                  <a:lnTo>
                    <a:pt x="669442" y="742708"/>
                  </a:lnTo>
                  <a:lnTo>
                    <a:pt x="695731" y="742124"/>
                  </a:lnTo>
                  <a:lnTo>
                    <a:pt x="695579" y="707313"/>
                  </a:lnTo>
                  <a:lnTo>
                    <a:pt x="695731" y="695744"/>
                  </a:lnTo>
                  <a:close/>
                </a:path>
                <a:path w="1345564" h="1345564">
                  <a:moveTo>
                    <a:pt x="835012" y="1240751"/>
                  </a:moveTo>
                  <a:lnTo>
                    <a:pt x="834821" y="1217536"/>
                  </a:lnTo>
                  <a:lnTo>
                    <a:pt x="834872" y="1205953"/>
                  </a:lnTo>
                  <a:lnTo>
                    <a:pt x="823290" y="1205839"/>
                  </a:lnTo>
                  <a:lnTo>
                    <a:pt x="800074" y="1206055"/>
                  </a:lnTo>
                  <a:lnTo>
                    <a:pt x="788492" y="1205953"/>
                  </a:lnTo>
                  <a:lnTo>
                    <a:pt x="788276" y="1217510"/>
                  </a:lnTo>
                  <a:lnTo>
                    <a:pt x="788212" y="1229144"/>
                  </a:lnTo>
                  <a:lnTo>
                    <a:pt x="788276" y="1240764"/>
                  </a:lnTo>
                  <a:lnTo>
                    <a:pt x="788492" y="1252334"/>
                  </a:lnTo>
                  <a:lnTo>
                    <a:pt x="800074" y="1252194"/>
                  </a:lnTo>
                  <a:lnTo>
                    <a:pt x="823290" y="1252385"/>
                  </a:lnTo>
                  <a:lnTo>
                    <a:pt x="834872" y="1252334"/>
                  </a:lnTo>
                  <a:lnTo>
                    <a:pt x="835012" y="1240751"/>
                  </a:lnTo>
                  <a:close/>
                </a:path>
                <a:path w="1345564" h="1345564">
                  <a:moveTo>
                    <a:pt x="1066787" y="1298714"/>
                  </a:moveTo>
                  <a:lnTo>
                    <a:pt x="881253" y="1298714"/>
                  </a:lnTo>
                  <a:lnTo>
                    <a:pt x="881253" y="1252334"/>
                  </a:lnTo>
                  <a:lnTo>
                    <a:pt x="869670" y="1252461"/>
                  </a:lnTo>
                  <a:lnTo>
                    <a:pt x="834872" y="1252334"/>
                  </a:lnTo>
                  <a:lnTo>
                    <a:pt x="834758" y="1263916"/>
                  </a:lnTo>
                  <a:lnTo>
                    <a:pt x="834910" y="1298752"/>
                  </a:lnTo>
                  <a:lnTo>
                    <a:pt x="791819" y="1298816"/>
                  </a:lnTo>
                  <a:lnTo>
                    <a:pt x="788708" y="1292428"/>
                  </a:lnTo>
                  <a:lnTo>
                    <a:pt x="787908" y="1278610"/>
                  </a:lnTo>
                  <a:lnTo>
                    <a:pt x="788492" y="1252334"/>
                  </a:lnTo>
                  <a:lnTo>
                    <a:pt x="776909" y="1252448"/>
                  </a:lnTo>
                  <a:lnTo>
                    <a:pt x="742073" y="1252308"/>
                  </a:lnTo>
                  <a:lnTo>
                    <a:pt x="742137" y="1298752"/>
                  </a:lnTo>
                  <a:lnTo>
                    <a:pt x="718972" y="1298841"/>
                  </a:lnTo>
                  <a:lnTo>
                    <a:pt x="672515" y="1298486"/>
                  </a:lnTo>
                  <a:lnTo>
                    <a:pt x="649351" y="1298714"/>
                  </a:lnTo>
                  <a:lnTo>
                    <a:pt x="649312" y="1345133"/>
                  </a:lnTo>
                  <a:lnTo>
                    <a:pt x="1063447" y="1345196"/>
                  </a:lnTo>
                  <a:lnTo>
                    <a:pt x="1066787" y="1298714"/>
                  </a:lnTo>
                  <a:close/>
                </a:path>
                <a:path w="1345564" h="1345564">
                  <a:moveTo>
                    <a:pt x="1066825" y="1020394"/>
                  </a:moveTo>
                  <a:lnTo>
                    <a:pt x="1020381" y="1020394"/>
                  </a:lnTo>
                  <a:lnTo>
                    <a:pt x="1020381" y="1066825"/>
                  </a:lnTo>
                  <a:lnTo>
                    <a:pt x="1066825" y="1066825"/>
                  </a:lnTo>
                  <a:lnTo>
                    <a:pt x="1066825" y="1020394"/>
                  </a:lnTo>
                  <a:close/>
                </a:path>
                <a:path w="1345564" h="1345564">
                  <a:moveTo>
                    <a:pt x="1252321" y="92760"/>
                  </a:moveTo>
                  <a:lnTo>
                    <a:pt x="1113180" y="92760"/>
                  </a:lnTo>
                  <a:lnTo>
                    <a:pt x="1113180" y="231914"/>
                  </a:lnTo>
                  <a:lnTo>
                    <a:pt x="1252321" y="231914"/>
                  </a:lnTo>
                  <a:lnTo>
                    <a:pt x="1252321" y="92760"/>
                  </a:lnTo>
                  <a:close/>
                </a:path>
                <a:path w="1345564" h="1345564">
                  <a:moveTo>
                    <a:pt x="1298702" y="1205953"/>
                  </a:moveTo>
                  <a:lnTo>
                    <a:pt x="1205941" y="1205953"/>
                  </a:lnTo>
                  <a:lnTo>
                    <a:pt x="1205953" y="1252334"/>
                  </a:lnTo>
                  <a:lnTo>
                    <a:pt x="1159560" y="1252334"/>
                  </a:lnTo>
                  <a:lnTo>
                    <a:pt x="1159560" y="1299324"/>
                  </a:lnTo>
                  <a:lnTo>
                    <a:pt x="1113155" y="1299324"/>
                  </a:lnTo>
                  <a:lnTo>
                    <a:pt x="1113155" y="1345044"/>
                  </a:lnTo>
                  <a:lnTo>
                    <a:pt x="1252308" y="1345044"/>
                  </a:lnTo>
                  <a:lnTo>
                    <a:pt x="1252308" y="1299324"/>
                  </a:lnTo>
                  <a:lnTo>
                    <a:pt x="1252296" y="1252359"/>
                  </a:lnTo>
                  <a:lnTo>
                    <a:pt x="1298702" y="1252359"/>
                  </a:lnTo>
                  <a:lnTo>
                    <a:pt x="1298702" y="1205953"/>
                  </a:lnTo>
                  <a:close/>
                </a:path>
                <a:path w="1345564" h="1345564">
                  <a:moveTo>
                    <a:pt x="1345095" y="127"/>
                  </a:moveTo>
                  <a:lnTo>
                    <a:pt x="1020419" y="127"/>
                  </a:lnTo>
                  <a:lnTo>
                    <a:pt x="1020419" y="45847"/>
                  </a:lnTo>
                  <a:lnTo>
                    <a:pt x="1020419" y="278257"/>
                  </a:lnTo>
                  <a:lnTo>
                    <a:pt x="1020419" y="325247"/>
                  </a:lnTo>
                  <a:lnTo>
                    <a:pt x="1345095" y="325247"/>
                  </a:lnTo>
                  <a:lnTo>
                    <a:pt x="1345095" y="278295"/>
                  </a:lnTo>
                  <a:lnTo>
                    <a:pt x="1345095" y="46380"/>
                  </a:lnTo>
                  <a:lnTo>
                    <a:pt x="1298714" y="46380"/>
                  </a:lnTo>
                  <a:lnTo>
                    <a:pt x="1298714" y="278257"/>
                  </a:lnTo>
                  <a:lnTo>
                    <a:pt x="1066800" y="278257"/>
                  </a:lnTo>
                  <a:lnTo>
                    <a:pt x="1066800" y="45847"/>
                  </a:lnTo>
                  <a:lnTo>
                    <a:pt x="1345095" y="45847"/>
                  </a:lnTo>
                  <a:lnTo>
                    <a:pt x="1345095" y="127"/>
                  </a:lnTo>
                  <a:close/>
                </a:path>
                <a:path w="1345564" h="1345564">
                  <a:moveTo>
                    <a:pt x="1345120" y="1252359"/>
                  </a:moveTo>
                  <a:lnTo>
                    <a:pt x="1298702" y="1252359"/>
                  </a:lnTo>
                  <a:lnTo>
                    <a:pt x="1298676" y="1298752"/>
                  </a:lnTo>
                  <a:lnTo>
                    <a:pt x="1345120" y="1298752"/>
                  </a:lnTo>
                  <a:lnTo>
                    <a:pt x="1345120" y="1252359"/>
                  </a:lnTo>
                  <a:close/>
                </a:path>
                <a:path w="1345564" h="1345564">
                  <a:moveTo>
                    <a:pt x="1345120" y="510171"/>
                  </a:moveTo>
                  <a:lnTo>
                    <a:pt x="1298676" y="510171"/>
                  </a:lnTo>
                  <a:lnTo>
                    <a:pt x="1298676" y="556615"/>
                  </a:lnTo>
                  <a:lnTo>
                    <a:pt x="1345120" y="556615"/>
                  </a:lnTo>
                  <a:lnTo>
                    <a:pt x="1345120" y="510171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138584" y="2134195"/>
            <a:ext cx="4700270" cy="2882900"/>
          </a:xfrm>
          <a:prstGeom prst="rect">
            <a:avLst/>
          </a:prstGeom>
        </p:spPr>
        <p:txBody>
          <a:bodyPr vert="horz" wrap="square" lIns="0" tIns="382270" rIns="0" bIns="0" rtlCol="0">
            <a:spAutoFit/>
          </a:bodyPr>
          <a:lstStyle/>
          <a:p>
            <a:pPr marL="12700" marR="75565">
              <a:lnSpc>
                <a:spcPct val="73300"/>
              </a:lnSpc>
              <a:spcBef>
                <a:spcPts val="3010"/>
              </a:spcBef>
              <a:tabLst>
                <a:tab pos="1002030" algn="l"/>
              </a:tabLst>
            </a:pPr>
            <a:r>
              <a:rPr sz="905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	G</a:t>
            </a:r>
            <a:r>
              <a:rPr sz="9050" spc="-9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9050" spc="-9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9050" spc="-9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9050" spc="-9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d</a:t>
            </a:r>
            <a:r>
              <a:rPr sz="9050" spc="-9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spc="-50" dirty="0">
                <a:solidFill>
                  <a:srgbClr val="333333"/>
                </a:solidFill>
                <a:latin typeface="Bebas Neue"/>
                <a:cs typeface="Bebas Neue"/>
              </a:rPr>
              <a:t>e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c</a:t>
            </a:r>
            <a:r>
              <a:rPr sz="9050" spc="-85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o</a:t>
            </a:r>
            <a:r>
              <a:rPr sz="9050" spc="-10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n</a:t>
            </a:r>
            <a:r>
              <a:rPr sz="9050" spc="-10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f</a:t>
            </a:r>
            <a:r>
              <a:rPr sz="9050" spc="-10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l</a:t>
            </a:r>
            <a:r>
              <a:rPr sz="9050" spc="-10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i</a:t>
            </a:r>
            <a:r>
              <a:rPr sz="9050" spc="-10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t</a:t>
            </a:r>
            <a:r>
              <a:rPr sz="9050" spc="-14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spc="-50" dirty="0">
                <a:solidFill>
                  <a:srgbClr val="A06F35"/>
                </a:solidFill>
                <a:latin typeface="Bebas Neue"/>
                <a:cs typeface="Bebas Neue"/>
              </a:rPr>
              <a:t>o</a:t>
            </a:r>
            <a:endParaRPr sz="9050">
              <a:latin typeface="Bebas Neue"/>
              <a:cs typeface="Bebas Neue"/>
            </a:endParaRPr>
          </a:p>
          <a:p>
            <a:pPr marR="5080" algn="r">
              <a:lnSpc>
                <a:spcPct val="100000"/>
              </a:lnSpc>
              <a:spcBef>
                <a:spcPts val="2039"/>
              </a:spcBef>
            </a:pPr>
            <a:r>
              <a:rPr sz="1350" spc="-10" dirty="0">
                <a:solidFill>
                  <a:srgbClr val="333333"/>
                </a:solidFill>
                <a:latin typeface="Bebas Neue"/>
                <a:cs typeface="Bebas Neue"/>
              </a:rPr>
              <a:t>AULTIMAESCOLHA</a:t>
            </a:r>
            <a:r>
              <a:rPr sz="1350" spc="-10" dirty="0">
                <a:solidFill>
                  <a:srgbClr val="A06F35"/>
                </a:solidFill>
                <a:latin typeface="Bebas Neue"/>
                <a:cs typeface="Bebas Neue"/>
              </a:rPr>
              <a:t>.com.br</a:t>
            </a:r>
            <a:endParaRPr sz="1350">
              <a:latin typeface="Bebas Neue"/>
              <a:cs typeface="Bebas Neu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38460" y="6157886"/>
            <a:ext cx="32480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45" dirty="0">
                <a:solidFill>
                  <a:srgbClr val="333333"/>
                </a:solidFill>
                <a:latin typeface="Advent Sans Logo"/>
                <a:cs typeface="Advent Sans Logo"/>
              </a:rPr>
              <a:t>ASSOCIA</a:t>
            </a:r>
            <a:r>
              <a:rPr sz="900" spc="-5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333333"/>
                </a:solidFill>
                <a:latin typeface="Advent Sans Logo"/>
                <a:cs typeface="Advent Sans Logo"/>
              </a:rPr>
              <a:t>ÇÃ</a:t>
            </a:r>
            <a:r>
              <a:rPr sz="900" spc="-5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333333"/>
                </a:solidFill>
                <a:latin typeface="Advent Sans Logo"/>
                <a:cs typeface="Advent Sans Logo"/>
              </a:rPr>
              <a:t>O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20" dirty="0">
                <a:solidFill>
                  <a:srgbClr val="333333"/>
                </a:solidFill>
                <a:latin typeface="Advent Sans Logo"/>
                <a:cs typeface="Advent Sans Logo"/>
              </a:rPr>
              <a:t>SUL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333333"/>
                </a:solidFill>
                <a:latin typeface="Advent Sans Logo"/>
                <a:cs typeface="Advent Sans Logo"/>
              </a:rPr>
              <a:t>DE</a:t>
            </a:r>
            <a:r>
              <a:rPr sz="900" spc="36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55" dirty="0">
                <a:solidFill>
                  <a:srgbClr val="333333"/>
                </a:solidFill>
                <a:latin typeface="Advent Sans Logo"/>
                <a:cs typeface="Advent Sans Logo"/>
              </a:rPr>
              <a:t>RONDÔNIA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333333"/>
                </a:solidFill>
                <a:latin typeface="Advent Sans Logo"/>
                <a:cs typeface="Advent Sans Logo"/>
              </a:rPr>
              <a:t>|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25" dirty="0">
                <a:solidFill>
                  <a:srgbClr val="333333"/>
                </a:solidFill>
                <a:latin typeface="Advent Sans Logo"/>
                <a:cs typeface="Advent Sans Logo"/>
              </a:rPr>
              <a:t>ASuR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14" dirty="0">
                <a:solidFill>
                  <a:srgbClr val="333333"/>
                </a:solidFill>
                <a:latin typeface="Advent Sans Logo"/>
                <a:cs typeface="Advent Sans Logo"/>
              </a:rPr>
              <a:t>202</a:t>
            </a:r>
            <a:r>
              <a:rPr sz="900" spc="-3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-50" dirty="0">
                <a:solidFill>
                  <a:srgbClr val="333333"/>
                </a:solidFill>
                <a:latin typeface="Advent Sans Logo"/>
                <a:cs typeface="Advent Sans Logo"/>
              </a:rPr>
              <a:t>5</a:t>
            </a:r>
            <a:endParaRPr sz="900">
              <a:latin typeface="Advent Sans Logo"/>
              <a:cs typeface="Advent Sans Log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55880" y="440870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0455" y="448170"/>
            <a:ext cx="695724" cy="530040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501686" y="6097400"/>
            <a:ext cx="313690" cy="312420"/>
          </a:xfrm>
          <a:custGeom>
            <a:avLst/>
            <a:gdLst/>
            <a:ahLst/>
            <a:cxnLst/>
            <a:rect l="l" t="t" r="r" b="b"/>
            <a:pathLst>
              <a:path w="313690" h="312420">
                <a:moveTo>
                  <a:pt x="127816" y="259080"/>
                </a:moveTo>
                <a:lnTo>
                  <a:pt x="113752" y="260350"/>
                </a:lnTo>
                <a:lnTo>
                  <a:pt x="49782" y="270510"/>
                </a:lnTo>
                <a:lnTo>
                  <a:pt x="72464" y="288290"/>
                </a:lnTo>
                <a:lnTo>
                  <a:pt x="98179" y="302260"/>
                </a:lnTo>
                <a:lnTo>
                  <a:pt x="126385" y="309880"/>
                </a:lnTo>
                <a:lnTo>
                  <a:pt x="156538" y="312420"/>
                </a:lnTo>
                <a:lnTo>
                  <a:pt x="186687" y="309880"/>
                </a:lnTo>
                <a:lnTo>
                  <a:pt x="214893" y="302260"/>
                </a:lnTo>
                <a:lnTo>
                  <a:pt x="240611" y="288290"/>
                </a:lnTo>
                <a:lnTo>
                  <a:pt x="255193" y="276860"/>
                </a:lnTo>
                <a:lnTo>
                  <a:pt x="150138" y="276860"/>
                </a:lnTo>
                <a:lnTo>
                  <a:pt x="149833" y="275590"/>
                </a:lnTo>
                <a:lnTo>
                  <a:pt x="145713" y="269240"/>
                </a:lnTo>
                <a:lnTo>
                  <a:pt x="138422" y="262890"/>
                </a:lnTo>
                <a:lnTo>
                  <a:pt x="127816" y="259080"/>
                </a:lnTo>
                <a:close/>
              </a:path>
              <a:path w="313690" h="312420">
                <a:moveTo>
                  <a:pt x="161936" y="243840"/>
                </a:moveTo>
                <a:lnTo>
                  <a:pt x="151128" y="243840"/>
                </a:lnTo>
                <a:lnTo>
                  <a:pt x="151128" y="276860"/>
                </a:lnTo>
                <a:lnTo>
                  <a:pt x="161949" y="276860"/>
                </a:lnTo>
                <a:lnTo>
                  <a:pt x="161936" y="273050"/>
                </a:lnTo>
                <a:lnTo>
                  <a:pt x="163575" y="265430"/>
                </a:lnTo>
                <a:lnTo>
                  <a:pt x="165796" y="261620"/>
                </a:lnTo>
                <a:lnTo>
                  <a:pt x="161936" y="261620"/>
                </a:lnTo>
                <a:lnTo>
                  <a:pt x="161936" y="243840"/>
                </a:lnTo>
                <a:close/>
              </a:path>
              <a:path w="313690" h="312420">
                <a:moveTo>
                  <a:pt x="185256" y="259080"/>
                </a:moveTo>
                <a:lnTo>
                  <a:pt x="174649" y="262890"/>
                </a:lnTo>
                <a:lnTo>
                  <a:pt x="167356" y="269240"/>
                </a:lnTo>
                <a:lnTo>
                  <a:pt x="163231" y="275590"/>
                </a:lnTo>
                <a:lnTo>
                  <a:pt x="162927" y="276860"/>
                </a:lnTo>
                <a:lnTo>
                  <a:pt x="255193" y="276860"/>
                </a:lnTo>
                <a:lnTo>
                  <a:pt x="263295" y="270510"/>
                </a:lnTo>
                <a:lnTo>
                  <a:pt x="199325" y="260350"/>
                </a:lnTo>
                <a:lnTo>
                  <a:pt x="185256" y="259080"/>
                </a:lnTo>
                <a:close/>
              </a:path>
              <a:path w="313690" h="312420">
                <a:moveTo>
                  <a:pt x="313077" y="157480"/>
                </a:moveTo>
                <a:lnTo>
                  <a:pt x="221537" y="157480"/>
                </a:lnTo>
                <a:lnTo>
                  <a:pt x="223120" y="168910"/>
                </a:lnTo>
                <a:lnTo>
                  <a:pt x="221396" y="181610"/>
                </a:lnTo>
                <a:lnTo>
                  <a:pt x="215488" y="194310"/>
                </a:lnTo>
                <a:lnTo>
                  <a:pt x="204519" y="208280"/>
                </a:lnTo>
                <a:lnTo>
                  <a:pt x="180643" y="232410"/>
                </a:lnTo>
                <a:lnTo>
                  <a:pt x="133666" y="232410"/>
                </a:lnTo>
                <a:lnTo>
                  <a:pt x="133666" y="242570"/>
                </a:lnTo>
                <a:lnTo>
                  <a:pt x="133971" y="243840"/>
                </a:lnTo>
                <a:lnTo>
                  <a:pt x="170724" y="243840"/>
                </a:lnTo>
                <a:lnTo>
                  <a:pt x="167105" y="247650"/>
                </a:lnTo>
                <a:lnTo>
                  <a:pt x="164806" y="252730"/>
                </a:lnTo>
                <a:lnTo>
                  <a:pt x="163282" y="260350"/>
                </a:lnTo>
                <a:lnTo>
                  <a:pt x="163079" y="261620"/>
                </a:lnTo>
                <a:lnTo>
                  <a:pt x="165796" y="261620"/>
                </a:lnTo>
                <a:lnTo>
                  <a:pt x="168018" y="257810"/>
                </a:lnTo>
                <a:lnTo>
                  <a:pt x="174554" y="250190"/>
                </a:lnTo>
                <a:lnTo>
                  <a:pt x="182472" y="241300"/>
                </a:lnTo>
                <a:lnTo>
                  <a:pt x="200912" y="223520"/>
                </a:lnTo>
                <a:lnTo>
                  <a:pt x="265915" y="223520"/>
                </a:lnTo>
                <a:lnTo>
                  <a:pt x="263485" y="220980"/>
                </a:lnTo>
                <a:lnTo>
                  <a:pt x="263485" y="210820"/>
                </a:lnTo>
                <a:lnTo>
                  <a:pt x="267130" y="207010"/>
                </a:lnTo>
                <a:lnTo>
                  <a:pt x="304363" y="207010"/>
                </a:lnTo>
                <a:lnTo>
                  <a:pt x="310649" y="184150"/>
                </a:lnTo>
                <a:lnTo>
                  <a:pt x="313077" y="157480"/>
                </a:lnTo>
                <a:close/>
              </a:path>
              <a:path w="313690" h="312420">
                <a:moveTo>
                  <a:pt x="156538" y="0"/>
                </a:moveTo>
                <a:lnTo>
                  <a:pt x="107021" y="7620"/>
                </a:lnTo>
                <a:lnTo>
                  <a:pt x="64017" y="30480"/>
                </a:lnTo>
                <a:lnTo>
                  <a:pt x="30107" y="63500"/>
                </a:lnTo>
                <a:lnTo>
                  <a:pt x="7870" y="106680"/>
                </a:lnTo>
                <a:lnTo>
                  <a:pt x="89" y="154940"/>
                </a:lnTo>
                <a:lnTo>
                  <a:pt x="0" y="157480"/>
                </a:lnTo>
                <a:lnTo>
                  <a:pt x="1733" y="176530"/>
                </a:lnTo>
                <a:lnTo>
                  <a:pt x="1849" y="177800"/>
                </a:lnTo>
                <a:lnTo>
                  <a:pt x="1964" y="179070"/>
                </a:lnTo>
                <a:lnTo>
                  <a:pt x="2080" y="180340"/>
                </a:lnTo>
                <a:lnTo>
                  <a:pt x="2195" y="181610"/>
                </a:lnTo>
                <a:lnTo>
                  <a:pt x="2311" y="182880"/>
                </a:lnTo>
                <a:lnTo>
                  <a:pt x="2427" y="184150"/>
                </a:lnTo>
                <a:lnTo>
                  <a:pt x="9757" y="210820"/>
                </a:lnTo>
                <a:lnTo>
                  <a:pt x="21428" y="236220"/>
                </a:lnTo>
                <a:lnTo>
                  <a:pt x="36993" y="257810"/>
                </a:lnTo>
                <a:lnTo>
                  <a:pt x="63028" y="231140"/>
                </a:lnTo>
                <a:lnTo>
                  <a:pt x="118794" y="222250"/>
                </a:lnTo>
                <a:lnTo>
                  <a:pt x="134737" y="220980"/>
                </a:lnTo>
                <a:lnTo>
                  <a:pt x="161898" y="220980"/>
                </a:lnTo>
                <a:lnTo>
                  <a:pt x="161898" y="214630"/>
                </a:lnTo>
                <a:lnTo>
                  <a:pt x="162717" y="210820"/>
                </a:lnTo>
                <a:lnTo>
                  <a:pt x="116495" y="210820"/>
                </a:lnTo>
                <a:lnTo>
                  <a:pt x="115403" y="209550"/>
                </a:lnTo>
                <a:lnTo>
                  <a:pt x="106991" y="203200"/>
                </a:lnTo>
                <a:lnTo>
                  <a:pt x="102248" y="191770"/>
                </a:lnTo>
                <a:lnTo>
                  <a:pt x="102393" y="190500"/>
                </a:lnTo>
                <a:lnTo>
                  <a:pt x="99795" y="190500"/>
                </a:lnTo>
                <a:lnTo>
                  <a:pt x="99058" y="189230"/>
                </a:lnTo>
                <a:lnTo>
                  <a:pt x="93687" y="179070"/>
                </a:lnTo>
                <a:lnTo>
                  <a:pt x="93757" y="176530"/>
                </a:lnTo>
                <a:lnTo>
                  <a:pt x="93862" y="172720"/>
                </a:lnTo>
                <a:lnTo>
                  <a:pt x="93967" y="168910"/>
                </a:lnTo>
                <a:lnTo>
                  <a:pt x="94072" y="165100"/>
                </a:lnTo>
                <a:lnTo>
                  <a:pt x="95144" y="162560"/>
                </a:lnTo>
                <a:lnTo>
                  <a:pt x="92873" y="162560"/>
                </a:lnTo>
                <a:lnTo>
                  <a:pt x="91946" y="161290"/>
                </a:lnTo>
                <a:lnTo>
                  <a:pt x="91603" y="161290"/>
                </a:lnTo>
                <a:lnTo>
                  <a:pt x="90023" y="149860"/>
                </a:lnTo>
                <a:lnTo>
                  <a:pt x="91751" y="137160"/>
                </a:lnTo>
                <a:lnTo>
                  <a:pt x="97663" y="124460"/>
                </a:lnTo>
                <a:lnTo>
                  <a:pt x="108634" y="110490"/>
                </a:lnTo>
                <a:lnTo>
                  <a:pt x="157262" y="62230"/>
                </a:lnTo>
                <a:lnTo>
                  <a:pt x="164529" y="54610"/>
                </a:lnTo>
                <a:lnTo>
                  <a:pt x="169948" y="48260"/>
                </a:lnTo>
                <a:lnTo>
                  <a:pt x="173813" y="40640"/>
                </a:lnTo>
                <a:lnTo>
                  <a:pt x="176414" y="31750"/>
                </a:lnTo>
                <a:lnTo>
                  <a:pt x="176630" y="30480"/>
                </a:lnTo>
                <a:lnTo>
                  <a:pt x="249054" y="30480"/>
                </a:lnTo>
                <a:lnTo>
                  <a:pt x="206051" y="7620"/>
                </a:lnTo>
                <a:lnTo>
                  <a:pt x="156538" y="0"/>
                </a:lnTo>
                <a:close/>
              </a:path>
              <a:path w="313690" h="312420">
                <a:moveTo>
                  <a:pt x="265915" y="223520"/>
                </a:moveTo>
                <a:lnTo>
                  <a:pt x="200912" y="223520"/>
                </a:lnTo>
                <a:lnTo>
                  <a:pt x="250049" y="231140"/>
                </a:lnTo>
                <a:lnTo>
                  <a:pt x="276084" y="257810"/>
                </a:lnTo>
                <a:lnTo>
                  <a:pt x="291644" y="236220"/>
                </a:lnTo>
                <a:lnTo>
                  <a:pt x="296896" y="224790"/>
                </a:lnTo>
                <a:lnTo>
                  <a:pt x="267130" y="224790"/>
                </a:lnTo>
                <a:lnTo>
                  <a:pt x="265915" y="223520"/>
                </a:lnTo>
                <a:close/>
              </a:path>
              <a:path w="313690" h="312420">
                <a:moveTo>
                  <a:pt x="161898" y="220980"/>
                </a:moveTo>
                <a:lnTo>
                  <a:pt x="134737" y="220980"/>
                </a:lnTo>
                <a:lnTo>
                  <a:pt x="144627" y="222250"/>
                </a:lnTo>
                <a:lnTo>
                  <a:pt x="149682" y="226060"/>
                </a:lnTo>
                <a:lnTo>
                  <a:pt x="151116" y="232410"/>
                </a:lnTo>
                <a:lnTo>
                  <a:pt x="161898" y="232410"/>
                </a:lnTo>
                <a:lnTo>
                  <a:pt x="161898" y="220980"/>
                </a:lnTo>
                <a:close/>
              </a:path>
              <a:path w="313690" h="312420">
                <a:moveTo>
                  <a:pt x="308688" y="128270"/>
                </a:moveTo>
                <a:lnTo>
                  <a:pt x="213358" y="128270"/>
                </a:lnTo>
                <a:lnTo>
                  <a:pt x="214082" y="129540"/>
                </a:lnTo>
                <a:lnTo>
                  <a:pt x="219456" y="140970"/>
                </a:lnTo>
                <a:lnTo>
                  <a:pt x="219418" y="142240"/>
                </a:lnTo>
                <a:lnTo>
                  <a:pt x="219303" y="146050"/>
                </a:lnTo>
                <a:lnTo>
                  <a:pt x="219189" y="149860"/>
                </a:lnTo>
                <a:lnTo>
                  <a:pt x="219075" y="153670"/>
                </a:lnTo>
                <a:lnTo>
                  <a:pt x="212648" y="168910"/>
                </a:lnTo>
                <a:lnTo>
                  <a:pt x="199884" y="184150"/>
                </a:lnTo>
                <a:lnTo>
                  <a:pt x="182383" y="201930"/>
                </a:lnTo>
                <a:lnTo>
                  <a:pt x="175124" y="209550"/>
                </a:lnTo>
                <a:lnTo>
                  <a:pt x="169708" y="215900"/>
                </a:lnTo>
                <a:lnTo>
                  <a:pt x="165845" y="223520"/>
                </a:lnTo>
                <a:lnTo>
                  <a:pt x="163244" y="231140"/>
                </a:lnTo>
                <a:lnTo>
                  <a:pt x="163041" y="232410"/>
                </a:lnTo>
                <a:lnTo>
                  <a:pt x="165441" y="232410"/>
                </a:lnTo>
                <a:lnTo>
                  <a:pt x="168686" y="227330"/>
                </a:lnTo>
                <a:lnTo>
                  <a:pt x="172723" y="222250"/>
                </a:lnTo>
                <a:lnTo>
                  <a:pt x="209578" y="184150"/>
                </a:lnTo>
                <a:lnTo>
                  <a:pt x="220280" y="157480"/>
                </a:lnTo>
                <a:lnTo>
                  <a:pt x="313077" y="157480"/>
                </a:lnTo>
                <a:lnTo>
                  <a:pt x="313193" y="156210"/>
                </a:lnTo>
                <a:lnTo>
                  <a:pt x="308688" y="128270"/>
                </a:lnTo>
                <a:close/>
              </a:path>
              <a:path w="313690" h="312420">
                <a:moveTo>
                  <a:pt x="304363" y="207010"/>
                </a:moveTo>
                <a:lnTo>
                  <a:pt x="276985" y="207010"/>
                </a:lnTo>
                <a:lnTo>
                  <a:pt x="280871" y="210820"/>
                </a:lnTo>
                <a:lnTo>
                  <a:pt x="280871" y="220980"/>
                </a:lnTo>
                <a:lnTo>
                  <a:pt x="277227" y="224790"/>
                </a:lnTo>
                <a:lnTo>
                  <a:pt x="296896" y="224790"/>
                </a:lnTo>
                <a:lnTo>
                  <a:pt x="303316" y="210820"/>
                </a:lnTo>
                <a:lnTo>
                  <a:pt x="304363" y="207010"/>
                </a:lnTo>
                <a:close/>
              </a:path>
              <a:path w="313690" h="312420">
                <a:moveTo>
                  <a:pt x="276465" y="208280"/>
                </a:moveTo>
                <a:lnTo>
                  <a:pt x="267892" y="208280"/>
                </a:lnTo>
                <a:lnTo>
                  <a:pt x="264819" y="212090"/>
                </a:lnTo>
                <a:lnTo>
                  <a:pt x="264819" y="219710"/>
                </a:lnTo>
                <a:lnTo>
                  <a:pt x="267892" y="223520"/>
                </a:lnTo>
                <a:lnTo>
                  <a:pt x="276223" y="223520"/>
                </a:lnTo>
                <a:lnTo>
                  <a:pt x="278425" y="220980"/>
                </a:lnTo>
                <a:lnTo>
                  <a:pt x="268933" y="220980"/>
                </a:lnTo>
                <a:lnTo>
                  <a:pt x="268933" y="210820"/>
                </a:lnTo>
                <a:lnTo>
                  <a:pt x="278505" y="210820"/>
                </a:lnTo>
                <a:lnTo>
                  <a:pt x="276465" y="208280"/>
                </a:lnTo>
                <a:close/>
              </a:path>
              <a:path w="313690" h="312420">
                <a:moveTo>
                  <a:pt x="272197" y="217170"/>
                </a:moveTo>
                <a:lnTo>
                  <a:pt x="270737" y="217170"/>
                </a:lnTo>
                <a:lnTo>
                  <a:pt x="270737" y="220980"/>
                </a:lnTo>
                <a:lnTo>
                  <a:pt x="274572" y="220980"/>
                </a:lnTo>
                <a:lnTo>
                  <a:pt x="272197" y="217170"/>
                </a:lnTo>
                <a:close/>
              </a:path>
              <a:path w="313690" h="312420">
                <a:moveTo>
                  <a:pt x="278505" y="210820"/>
                </a:moveTo>
                <a:lnTo>
                  <a:pt x="274547" y="210820"/>
                </a:lnTo>
                <a:lnTo>
                  <a:pt x="275703" y="212090"/>
                </a:lnTo>
                <a:lnTo>
                  <a:pt x="275703" y="214630"/>
                </a:lnTo>
                <a:lnTo>
                  <a:pt x="274801" y="215900"/>
                </a:lnTo>
                <a:lnTo>
                  <a:pt x="273861" y="215900"/>
                </a:lnTo>
                <a:lnTo>
                  <a:pt x="276604" y="220980"/>
                </a:lnTo>
                <a:lnTo>
                  <a:pt x="278425" y="220980"/>
                </a:lnTo>
                <a:lnTo>
                  <a:pt x="279525" y="219710"/>
                </a:lnTo>
                <a:lnTo>
                  <a:pt x="279525" y="212090"/>
                </a:lnTo>
                <a:lnTo>
                  <a:pt x="278505" y="210820"/>
                </a:lnTo>
                <a:close/>
              </a:path>
              <a:path w="313690" h="312420">
                <a:moveTo>
                  <a:pt x="273886" y="212090"/>
                </a:moveTo>
                <a:lnTo>
                  <a:pt x="270737" y="212090"/>
                </a:lnTo>
                <a:lnTo>
                  <a:pt x="270737" y="215900"/>
                </a:lnTo>
                <a:lnTo>
                  <a:pt x="273150" y="215900"/>
                </a:lnTo>
                <a:lnTo>
                  <a:pt x="273886" y="214630"/>
                </a:lnTo>
                <a:lnTo>
                  <a:pt x="273886" y="212090"/>
                </a:lnTo>
                <a:close/>
              </a:path>
              <a:path w="313690" h="312420">
                <a:moveTo>
                  <a:pt x="296048" y="88900"/>
                </a:moveTo>
                <a:lnTo>
                  <a:pt x="177760" y="88900"/>
                </a:lnTo>
                <a:lnTo>
                  <a:pt x="177760" y="106680"/>
                </a:lnTo>
                <a:lnTo>
                  <a:pt x="176121" y="114300"/>
                </a:lnTo>
                <a:lnTo>
                  <a:pt x="171678" y="121920"/>
                </a:lnTo>
                <a:lnTo>
                  <a:pt x="165142" y="129540"/>
                </a:lnTo>
                <a:lnTo>
                  <a:pt x="157224" y="137160"/>
                </a:lnTo>
                <a:lnTo>
                  <a:pt x="121702" y="172720"/>
                </a:lnTo>
                <a:lnTo>
                  <a:pt x="114115" y="182880"/>
                </a:lnTo>
                <a:lnTo>
                  <a:pt x="110433" y="191770"/>
                </a:lnTo>
                <a:lnTo>
                  <a:pt x="110903" y="199390"/>
                </a:lnTo>
                <a:lnTo>
                  <a:pt x="110981" y="200660"/>
                </a:lnTo>
                <a:lnTo>
                  <a:pt x="116927" y="209550"/>
                </a:lnTo>
                <a:lnTo>
                  <a:pt x="116495" y="210820"/>
                </a:lnTo>
                <a:lnTo>
                  <a:pt x="162717" y="210820"/>
                </a:lnTo>
                <a:lnTo>
                  <a:pt x="163537" y="207010"/>
                </a:lnTo>
                <a:lnTo>
                  <a:pt x="165757" y="203200"/>
                </a:lnTo>
                <a:lnTo>
                  <a:pt x="161936" y="203200"/>
                </a:lnTo>
                <a:lnTo>
                  <a:pt x="161936" y="186690"/>
                </a:lnTo>
                <a:lnTo>
                  <a:pt x="163575" y="179070"/>
                </a:lnTo>
                <a:lnTo>
                  <a:pt x="168018" y="171450"/>
                </a:lnTo>
                <a:lnTo>
                  <a:pt x="174554" y="162560"/>
                </a:lnTo>
                <a:lnTo>
                  <a:pt x="182472" y="154940"/>
                </a:lnTo>
                <a:lnTo>
                  <a:pt x="191451" y="146050"/>
                </a:lnTo>
                <a:lnTo>
                  <a:pt x="199038" y="135890"/>
                </a:lnTo>
                <a:lnTo>
                  <a:pt x="202720" y="127000"/>
                </a:lnTo>
                <a:lnTo>
                  <a:pt x="202250" y="119380"/>
                </a:lnTo>
                <a:lnTo>
                  <a:pt x="202172" y="118110"/>
                </a:lnTo>
                <a:lnTo>
                  <a:pt x="196226" y="109220"/>
                </a:lnTo>
                <a:lnTo>
                  <a:pt x="305616" y="109220"/>
                </a:lnTo>
                <a:lnTo>
                  <a:pt x="305206" y="106680"/>
                </a:lnTo>
                <a:lnTo>
                  <a:pt x="296048" y="88900"/>
                </a:lnTo>
                <a:close/>
              </a:path>
              <a:path w="313690" h="312420">
                <a:moveTo>
                  <a:pt x="305616" y="109220"/>
                </a:moveTo>
                <a:lnTo>
                  <a:pt x="197750" y="109220"/>
                </a:lnTo>
                <a:lnTo>
                  <a:pt x="206162" y="115570"/>
                </a:lnTo>
                <a:lnTo>
                  <a:pt x="210906" y="127000"/>
                </a:lnTo>
                <a:lnTo>
                  <a:pt x="209303" y="140970"/>
                </a:lnTo>
                <a:lnTo>
                  <a:pt x="198677" y="157480"/>
                </a:lnTo>
                <a:lnTo>
                  <a:pt x="182434" y="172720"/>
                </a:lnTo>
                <a:lnTo>
                  <a:pt x="175169" y="180340"/>
                </a:lnTo>
                <a:lnTo>
                  <a:pt x="169753" y="186690"/>
                </a:lnTo>
                <a:lnTo>
                  <a:pt x="165889" y="194310"/>
                </a:lnTo>
                <a:lnTo>
                  <a:pt x="163282" y="203200"/>
                </a:lnTo>
                <a:lnTo>
                  <a:pt x="165757" y="203200"/>
                </a:lnTo>
                <a:lnTo>
                  <a:pt x="167978" y="199390"/>
                </a:lnTo>
                <a:lnTo>
                  <a:pt x="174510" y="191770"/>
                </a:lnTo>
                <a:lnTo>
                  <a:pt x="202127" y="163830"/>
                </a:lnTo>
                <a:lnTo>
                  <a:pt x="214388" y="142240"/>
                </a:lnTo>
                <a:lnTo>
                  <a:pt x="213053" y="129540"/>
                </a:lnTo>
                <a:lnTo>
                  <a:pt x="212584" y="128270"/>
                </a:lnTo>
                <a:lnTo>
                  <a:pt x="308688" y="128270"/>
                </a:lnTo>
                <a:lnTo>
                  <a:pt x="305616" y="109220"/>
                </a:lnTo>
                <a:close/>
              </a:path>
              <a:path w="313690" h="312420">
                <a:moveTo>
                  <a:pt x="279053" y="59690"/>
                </a:moveTo>
                <a:lnTo>
                  <a:pt x="177811" y="59690"/>
                </a:lnTo>
                <a:lnTo>
                  <a:pt x="177811" y="77470"/>
                </a:lnTo>
                <a:lnTo>
                  <a:pt x="176172" y="85090"/>
                </a:lnTo>
                <a:lnTo>
                  <a:pt x="171729" y="92710"/>
                </a:lnTo>
                <a:lnTo>
                  <a:pt x="165193" y="100330"/>
                </a:lnTo>
                <a:lnTo>
                  <a:pt x="157275" y="107950"/>
                </a:lnTo>
                <a:lnTo>
                  <a:pt x="118350" y="147320"/>
                </a:lnTo>
                <a:lnTo>
                  <a:pt x="111026" y="154940"/>
                </a:lnTo>
                <a:lnTo>
                  <a:pt x="103452" y="165100"/>
                </a:lnTo>
                <a:lnTo>
                  <a:pt x="98765" y="176530"/>
                </a:lnTo>
                <a:lnTo>
                  <a:pt x="100100" y="189230"/>
                </a:lnTo>
                <a:lnTo>
                  <a:pt x="100570" y="190500"/>
                </a:lnTo>
                <a:lnTo>
                  <a:pt x="102393" y="190500"/>
                </a:lnTo>
                <a:lnTo>
                  <a:pt x="103850" y="177800"/>
                </a:lnTo>
                <a:lnTo>
                  <a:pt x="114476" y="162560"/>
                </a:lnTo>
                <a:lnTo>
                  <a:pt x="157275" y="119380"/>
                </a:lnTo>
                <a:lnTo>
                  <a:pt x="176617" y="88900"/>
                </a:lnTo>
                <a:lnTo>
                  <a:pt x="296048" y="88900"/>
                </a:lnTo>
                <a:lnTo>
                  <a:pt x="282966" y="63500"/>
                </a:lnTo>
                <a:lnTo>
                  <a:pt x="279053" y="59690"/>
                </a:lnTo>
                <a:close/>
              </a:path>
              <a:path w="313690" h="312420">
                <a:moveTo>
                  <a:pt x="249054" y="30480"/>
                </a:moveTo>
                <a:lnTo>
                  <a:pt x="177773" y="30480"/>
                </a:lnTo>
                <a:lnTo>
                  <a:pt x="177773" y="48260"/>
                </a:lnTo>
                <a:lnTo>
                  <a:pt x="176134" y="55880"/>
                </a:lnTo>
                <a:lnTo>
                  <a:pt x="171691" y="63500"/>
                </a:lnTo>
                <a:lnTo>
                  <a:pt x="165155" y="71120"/>
                </a:lnTo>
                <a:lnTo>
                  <a:pt x="157237" y="80010"/>
                </a:lnTo>
                <a:lnTo>
                  <a:pt x="115289" y="121920"/>
                </a:lnTo>
                <a:lnTo>
                  <a:pt x="103569" y="134620"/>
                </a:lnTo>
                <a:lnTo>
                  <a:pt x="96750" y="144780"/>
                </a:lnTo>
                <a:lnTo>
                  <a:pt x="93593" y="152400"/>
                </a:lnTo>
                <a:lnTo>
                  <a:pt x="92861" y="161290"/>
                </a:lnTo>
                <a:lnTo>
                  <a:pt x="92873" y="162560"/>
                </a:lnTo>
                <a:lnTo>
                  <a:pt x="95144" y="162560"/>
                </a:lnTo>
                <a:lnTo>
                  <a:pt x="100503" y="149860"/>
                </a:lnTo>
                <a:lnTo>
                  <a:pt x="113270" y="134620"/>
                </a:lnTo>
                <a:lnTo>
                  <a:pt x="157313" y="90170"/>
                </a:lnTo>
                <a:lnTo>
                  <a:pt x="176668" y="59690"/>
                </a:lnTo>
                <a:lnTo>
                  <a:pt x="279053" y="59690"/>
                </a:lnTo>
                <a:lnTo>
                  <a:pt x="249054" y="30480"/>
                </a:lnTo>
                <a:close/>
              </a:path>
            </a:pathLst>
          </a:custGeom>
          <a:solidFill>
            <a:srgbClr val="A06F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0370765" y="4748367"/>
            <a:ext cx="1387475" cy="2068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400" spc="-25" dirty="0">
                <a:solidFill>
                  <a:srgbClr val="A06F35"/>
                </a:solidFill>
                <a:latin typeface="Bebas Neue"/>
                <a:cs typeface="Bebas Neue"/>
              </a:rPr>
              <a:t>02</a:t>
            </a:r>
            <a:endParaRPr sz="13400">
              <a:latin typeface="Bebas Neue"/>
              <a:cs typeface="Bebas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328795" cy="6858000"/>
            <a:chOff x="0" y="0"/>
            <a:chExt cx="43287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328541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325620" cy="6858000"/>
            </a:xfrm>
            <a:custGeom>
              <a:avLst/>
              <a:gdLst/>
              <a:ahLst/>
              <a:cxnLst/>
              <a:rect l="l" t="t" r="r" b="b"/>
              <a:pathLst>
                <a:path w="4325620" h="6858000">
                  <a:moveTo>
                    <a:pt x="4325569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325569" y="6858000"/>
                  </a:lnTo>
                  <a:lnTo>
                    <a:pt x="4325569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148361" y="1269782"/>
            <a:ext cx="4278630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91510" algn="l"/>
              </a:tabLst>
            </a:pP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P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C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L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P</a:t>
            </a:r>
            <a:r>
              <a:rPr sz="4600" spc="-4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E</a:t>
            </a:r>
            <a:r>
              <a:rPr sz="4600" dirty="0">
                <a:solidFill>
                  <a:srgbClr val="333333"/>
                </a:solidFill>
              </a:rPr>
              <a:t>	1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2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:</a:t>
            </a:r>
            <a:r>
              <a:rPr sz="4600" spc="-50" dirty="0">
                <a:solidFill>
                  <a:srgbClr val="333333"/>
                </a:solidFill>
              </a:rPr>
              <a:t> 9</a:t>
            </a:r>
            <a:endParaRPr sz="4600"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46710" algn="just">
              <a:lnSpc>
                <a:spcPct val="100000"/>
              </a:lnSpc>
              <a:spcBef>
                <a:spcPts val="100"/>
              </a:spcBef>
            </a:pPr>
            <a:r>
              <a:rPr dirty="0"/>
              <a:t>"E</a:t>
            </a:r>
            <a:r>
              <a:rPr spc="-45" dirty="0"/>
              <a:t> </a:t>
            </a:r>
            <a:r>
              <a:rPr dirty="0"/>
              <a:t>foi</a:t>
            </a:r>
            <a:r>
              <a:rPr spc="-45" dirty="0"/>
              <a:t> </a:t>
            </a:r>
            <a:r>
              <a:rPr dirty="0"/>
              <a:t>expulso</a:t>
            </a:r>
            <a:r>
              <a:rPr spc="-40" dirty="0"/>
              <a:t> </a:t>
            </a:r>
            <a:r>
              <a:rPr dirty="0"/>
              <a:t>o</a:t>
            </a:r>
            <a:r>
              <a:rPr spc="-45" dirty="0"/>
              <a:t> </a:t>
            </a:r>
            <a:r>
              <a:rPr dirty="0"/>
              <a:t>grande</a:t>
            </a:r>
            <a:r>
              <a:rPr spc="-40" dirty="0"/>
              <a:t> </a:t>
            </a:r>
            <a:r>
              <a:rPr dirty="0"/>
              <a:t>dragão,</a:t>
            </a:r>
            <a:r>
              <a:rPr spc="-45" dirty="0"/>
              <a:t> </a:t>
            </a:r>
            <a:r>
              <a:rPr dirty="0"/>
              <a:t>a</a:t>
            </a:r>
            <a:r>
              <a:rPr spc="-45" dirty="0"/>
              <a:t> </a:t>
            </a:r>
            <a:r>
              <a:rPr dirty="0"/>
              <a:t>antiga</a:t>
            </a:r>
            <a:r>
              <a:rPr spc="-40" dirty="0"/>
              <a:t> </a:t>
            </a:r>
            <a:r>
              <a:rPr spc="-10" dirty="0"/>
              <a:t>serpente, </a:t>
            </a:r>
            <a:r>
              <a:rPr dirty="0"/>
              <a:t>que</a:t>
            </a:r>
            <a:r>
              <a:rPr spc="25" dirty="0"/>
              <a:t> </a:t>
            </a:r>
            <a:r>
              <a:rPr dirty="0"/>
              <a:t>se</a:t>
            </a:r>
            <a:r>
              <a:rPr spc="25" dirty="0"/>
              <a:t> </a:t>
            </a:r>
            <a:r>
              <a:rPr dirty="0"/>
              <a:t>chama</a:t>
            </a:r>
            <a:r>
              <a:rPr spc="25" dirty="0"/>
              <a:t> </a:t>
            </a:r>
            <a:r>
              <a:rPr dirty="0"/>
              <a:t>Diabo</a:t>
            </a:r>
            <a:r>
              <a:rPr spc="30" dirty="0"/>
              <a:t> </a:t>
            </a:r>
            <a:r>
              <a:rPr dirty="0"/>
              <a:t>e</a:t>
            </a:r>
            <a:r>
              <a:rPr spc="25" dirty="0"/>
              <a:t> </a:t>
            </a:r>
            <a:r>
              <a:rPr dirty="0"/>
              <a:t>Satanás,</a:t>
            </a:r>
            <a:r>
              <a:rPr spc="25" dirty="0"/>
              <a:t> </a:t>
            </a:r>
            <a:r>
              <a:rPr dirty="0"/>
              <a:t>o</a:t>
            </a:r>
            <a:r>
              <a:rPr spc="25" dirty="0"/>
              <a:t> </a:t>
            </a:r>
            <a:r>
              <a:rPr dirty="0"/>
              <a:t>sedutor</a:t>
            </a:r>
            <a:r>
              <a:rPr spc="30" dirty="0"/>
              <a:t> </a:t>
            </a:r>
            <a:r>
              <a:rPr dirty="0"/>
              <a:t>de</a:t>
            </a:r>
            <a:r>
              <a:rPr spc="25" dirty="0"/>
              <a:t> </a:t>
            </a:r>
            <a:r>
              <a:rPr spc="-20" dirty="0"/>
              <a:t>todo </a:t>
            </a:r>
            <a:r>
              <a:rPr dirty="0"/>
              <a:t>o</a:t>
            </a:r>
            <a:r>
              <a:rPr spc="80" dirty="0"/>
              <a:t> </a:t>
            </a:r>
            <a:r>
              <a:rPr dirty="0"/>
              <a:t>mundo;</a:t>
            </a:r>
            <a:r>
              <a:rPr spc="80" dirty="0"/>
              <a:t> </a:t>
            </a:r>
            <a:r>
              <a:rPr dirty="0"/>
              <a:t>foi</a:t>
            </a:r>
            <a:r>
              <a:rPr spc="80" dirty="0"/>
              <a:t> </a:t>
            </a:r>
            <a:r>
              <a:rPr dirty="0"/>
              <a:t>atirado</a:t>
            </a:r>
            <a:r>
              <a:rPr spc="80" dirty="0"/>
              <a:t> </a:t>
            </a:r>
            <a:r>
              <a:rPr dirty="0"/>
              <a:t>para</a:t>
            </a:r>
            <a:r>
              <a:rPr spc="80" dirty="0"/>
              <a:t> </a:t>
            </a:r>
            <a:r>
              <a:rPr dirty="0"/>
              <a:t>a</a:t>
            </a:r>
            <a:r>
              <a:rPr spc="80" dirty="0"/>
              <a:t> </a:t>
            </a:r>
            <a:r>
              <a:rPr dirty="0"/>
              <a:t>terra,</a:t>
            </a:r>
            <a:r>
              <a:rPr spc="80" dirty="0"/>
              <a:t> </a:t>
            </a:r>
            <a:r>
              <a:rPr dirty="0"/>
              <a:t>e</a:t>
            </a:r>
            <a:r>
              <a:rPr spc="80" dirty="0"/>
              <a:t> </a:t>
            </a:r>
            <a:r>
              <a:rPr dirty="0"/>
              <a:t>os</a:t>
            </a:r>
            <a:r>
              <a:rPr spc="80" dirty="0"/>
              <a:t> </a:t>
            </a:r>
            <a:r>
              <a:rPr dirty="0"/>
              <a:t>seus</a:t>
            </a:r>
            <a:r>
              <a:rPr spc="80" dirty="0"/>
              <a:t> </a:t>
            </a:r>
            <a:r>
              <a:rPr spc="-10" dirty="0"/>
              <a:t>anjos </a:t>
            </a:r>
            <a:r>
              <a:rPr dirty="0"/>
              <a:t>foram</a:t>
            </a:r>
            <a:r>
              <a:rPr spc="-70" dirty="0"/>
              <a:t> </a:t>
            </a:r>
            <a:r>
              <a:rPr dirty="0"/>
              <a:t>lançados</a:t>
            </a:r>
            <a:r>
              <a:rPr spc="-65" dirty="0"/>
              <a:t> </a:t>
            </a:r>
            <a:r>
              <a:rPr dirty="0"/>
              <a:t>com</a:t>
            </a:r>
            <a:r>
              <a:rPr spc="-65" dirty="0"/>
              <a:t> </a:t>
            </a:r>
            <a:r>
              <a:rPr spc="-10" dirty="0"/>
              <a:t>ele."</a:t>
            </a:r>
          </a:p>
          <a:p>
            <a:pPr marL="12700" marR="346710" algn="just">
              <a:lnSpc>
                <a:spcPct val="100000"/>
              </a:lnSpc>
              <a:spcBef>
                <a:spcPts val="2160"/>
              </a:spcBef>
            </a:pPr>
            <a:r>
              <a:rPr b="0" dirty="0">
                <a:latin typeface="Montserrat"/>
                <a:cs typeface="Montserrat"/>
              </a:rPr>
              <a:t>O</a:t>
            </a:r>
            <a:r>
              <a:rPr b="0" spc="2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grande</a:t>
            </a:r>
            <a:r>
              <a:rPr b="0" spc="3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conﬂito</a:t>
            </a:r>
            <a:r>
              <a:rPr b="0" spc="3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culmina</a:t>
            </a:r>
            <a:r>
              <a:rPr b="0" spc="3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na</a:t>
            </a:r>
            <a:r>
              <a:rPr b="0" spc="3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derrota</a:t>
            </a:r>
            <a:r>
              <a:rPr b="0" spc="3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de</a:t>
            </a:r>
            <a:r>
              <a:rPr b="0" spc="3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Satanás</a:t>
            </a:r>
            <a:r>
              <a:rPr b="0" spc="3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e</a:t>
            </a:r>
            <a:r>
              <a:rPr b="0" spc="30" dirty="0">
                <a:latin typeface="Montserrat"/>
                <a:cs typeface="Montserrat"/>
              </a:rPr>
              <a:t> </a:t>
            </a:r>
            <a:r>
              <a:rPr b="0" spc="-25" dirty="0">
                <a:latin typeface="Montserrat"/>
                <a:cs typeface="Montserrat"/>
              </a:rPr>
              <a:t>de </a:t>
            </a:r>
            <a:r>
              <a:rPr b="0" dirty="0">
                <a:latin typeface="Montserrat"/>
                <a:cs typeface="Montserrat"/>
              </a:rPr>
              <a:t>suas</a:t>
            </a:r>
            <a:r>
              <a:rPr b="0" spc="26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acusações</a:t>
            </a:r>
            <a:r>
              <a:rPr b="0" spc="26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contra</a:t>
            </a:r>
            <a:r>
              <a:rPr b="0" spc="26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o</a:t>
            </a:r>
            <a:r>
              <a:rPr b="0" spc="26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povo</a:t>
            </a:r>
            <a:r>
              <a:rPr b="0" spc="26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de</a:t>
            </a:r>
            <a:r>
              <a:rPr b="0" spc="26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Deus.</a:t>
            </a:r>
            <a:r>
              <a:rPr b="0" spc="26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Assim</a:t>
            </a:r>
            <a:r>
              <a:rPr b="0" spc="260" dirty="0">
                <a:latin typeface="Montserrat"/>
                <a:cs typeface="Montserrat"/>
              </a:rPr>
              <a:t> </a:t>
            </a:r>
            <a:r>
              <a:rPr b="0" spc="-20" dirty="0">
                <a:latin typeface="Montserrat"/>
                <a:cs typeface="Montserrat"/>
              </a:rPr>
              <a:t>como </a:t>
            </a:r>
            <a:r>
              <a:rPr b="0" dirty="0">
                <a:latin typeface="Montserrat"/>
                <a:cs typeface="Montserrat"/>
              </a:rPr>
              <a:t>Cristo</a:t>
            </a:r>
            <a:r>
              <a:rPr b="0" spc="22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venceu</a:t>
            </a:r>
            <a:r>
              <a:rPr b="0" spc="22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no</a:t>
            </a:r>
            <a:r>
              <a:rPr b="0" spc="22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céu,</a:t>
            </a:r>
            <a:r>
              <a:rPr b="0" spc="22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Ele</a:t>
            </a:r>
            <a:r>
              <a:rPr b="0" spc="22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também</a:t>
            </a:r>
            <a:r>
              <a:rPr b="0" spc="22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vence</a:t>
            </a:r>
            <a:r>
              <a:rPr b="0" spc="22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em</a:t>
            </a:r>
            <a:r>
              <a:rPr b="0" spc="225" dirty="0">
                <a:latin typeface="Montserrat"/>
                <a:cs typeface="Montserrat"/>
              </a:rPr>
              <a:t> </a:t>
            </a:r>
            <a:r>
              <a:rPr b="0" spc="-10" dirty="0">
                <a:latin typeface="Montserrat"/>
                <a:cs typeface="Montserrat"/>
              </a:rPr>
              <a:t>nossas </a:t>
            </a:r>
            <a:r>
              <a:rPr b="0" dirty="0">
                <a:latin typeface="Montserrat"/>
                <a:cs typeface="Montserrat"/>
              </a:rPr>
              <a:t>vidas quando O escolhemos</a:t>
            </a:r>
            <a:r>
              <a:rPr b="0" spc="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como nosso Senhor.</a:t>
            </a:r>
            <a:r>
              <a:rPr b="0" spc="5" dirty="0">
                <a:latin typeface="Montserrat"/>
                <a:cs typeface="Montserrat"/>
              </a:rPr>
              <a:t> </a:t>
            </a:r>
            <a:r>
              <a:rPr b="0" spc="-20" dirty="0">
                <a:latin typeface="Montserrat"/>
                <a:cs typeface="Montserrat"/>
              </a:rPr>
              <a:t>Essa </a:t>
            </a:r>
            <a:r>
              <a:rPr b="0" dirty="0">
                <a:latin typeface="Montserrat"/>
                <a:cs typeface="Montserrat"/>
              </a:rPr>
              <a:t>batalha,</a:t>
            </a:r>
            <a:r>
              <a:rPr b="0" spc="12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portanto,</a:t>
            </a:r>
            <a:r>
              <a:rPr b="0" spc="12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é</a:t>
            </a:r>
            <a:r>
              <a:rPr b="0" spc="12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um</a:t>
            </a:r>
            <a:r>
              <a:rPr b="0" spc="12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processo</a:t>
            </a:r>
            <a:r>
              <a:rPr b="0" spc="12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que</a:t>
            </a:r>
            <a:r>
              <a:rPr b="0" spc="13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revela</a:t>
            </a:r>
            <a:r>
              <a:rPr b="0" spc="12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a</a:t>
            </a:r>
            <a:r>
              <a:rPr b="0" spc="125" dirty="0">
                <a:latin typeface="Montserrat"/>
                <a:cs typeface="Montserrat"/>
              </a:rPr>
              <a:t> </a:t>
            </a:r>
            <a:r>
              <a:rPr b="0" spc="-10" dirty="0">
                <a:latin typeface="Montserrat"/>
                <a:cs typeface="Montserrat"/>
              </a:rPr>
              <a:t>justiça </a:t>
            </a:r>
            <a:r>
              <a:rPr b="0" dirty="0">
                <a:latin typeface="Montserrat"/>
                <a:cs typeface="Montserrat"/>
              </a:rPr>
              <a:t>de</a:t>
            </a:r>
            <a:r>
              <a:rPr b="0" spc="2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Deus,</a:t>
            </a:r>
            <a:r>
              <a:rPr b="0" spc="3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a</a:t>
            </a:r>
            <a:r>
              <a:rPr b="0" spc="3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verdade</a:t>
            </a:r>
            <a:r>
              <a:rPr b="0" spc="3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de</a:t>
            </a:r>
            <a:r>
              <a:rPr b="0" spc="3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Seu</a:t>
            </a:r>
            <a:r>
              <a:rPr b="0" spc="2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caráter</a:t>
            </a:r>
            <a:r>
              <a:rPr b="0" spc="3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e</a:t>
            </a:r>
            <a:r>
              <a:rPr b="0" spc="3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a</a:t>
            </a:r>
            <a:r>
              <a:rPr b="0" spc="3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importância</a:t>
            </a:r>
            <a:r>
              <a:rPr b="0" spc="30" dirty="0">
                <a:latin typeface="Montserrat"/>
                <a:cs typeface="Montserrat"/>
              </a:rPr>
              <a:t> </a:t>
            </a:r>
            <a:r>
              <a:rPr b="0" spc="-25" dirty="0">
                <a:latin typeface="Montserrat"/>
                <a:cs typeface="Montserrat"/>
              </a:rPr>
              <a:t>de </a:t>
            </a:r>
            <a:r>
              <a:rPr b="0" dirty="0">
                <a:latin typeface="Montserrat"/>
                <a:cs typeface="Montserrat"/>
              </a:rPr>
              <a:t>nos</a:t>
            </a:r>
            <a:r>
              <a:rPr b="0" spc="-2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posicionarmos</a:t>
            </a:r>
            <a:r>
              <a:rPr b="0" spc="-1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ao</a:t>
            </a:r>
            <a:r>
              <a:rPr b="0" spc="-1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Seu</a:t>
            </a:r>
            <a:r>
              <a:rPr b="0" spc="-15" dirty="0">
                <a:latin typeface="Montserrat"/>
                <a:cs typeface="Montserrat"/>
              </a:rPr>
              <a:t> </a:t>
            </a:r>
            <a:r>
              <a:rPr b="0" spc="-10" dirty="0">
                <a:latin typeface="Montserrat"/>
                <a:cs typeface="Montserrat"/>
              </a:rPr>
              <a:t>lado.</a:t>
            </a:r>
          </a:p>
          <a:p>
            <a:pPr>
              <a:lnSpc>
                <a:spcPct val="100000"/>
              </a:lnSpc>
              <a:spcBef>
                <a:spcPts val="1540"/>
              </a:spcBef>
            </a:pPr>
            <a:endParaRPr b="0" spc="-10" dirty="0">
              <a:latin typeface="Montserrat"/>
              <a:cs typeface="Montserrat"/>
            </a:endParaRPr>
          </a:p>
          <a:p>
            <a:pPr marL="5887720" marR="5080" algn="r">
              <a:lnSpc>
                <a:spcPct val="73500"/>
              </a:lnSpc>
            </a:pPr>
            <a:r>
              <a:rPr sz="1900" b="0" dirty="0">
                <a:latin typeface="Bebas Neue"/>
                <a:cs typeface="Bebas Neue"/>
              </a:rPr>
              <a:t>Á</a:t>
            </a:r>
            <a:r>
              <a:rPr sz="1900" b="0" spc="-10" dirty="0">
                <a:latin typeface="Bebas Neue"/>
                <a:cs typeface="Bebas Neue"/>
              </a:rPr>
              <a:t> </a:t>
            </a:r>
            <a:r>
              <a:rPr sz="1900" b="0" spc="-35" dirty="0">
                <a:latin typeface="Bebas Neue"/>
                <a:cs typeface="Bebas Neue"/>
              </a:rPr>
              <a:t>ÚLTIMA </a:t>
            </a:r>
            <a:r>
              <a:rPr sz="1900" b="0" spc="-10" dirty="0"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09" y="5986224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897" y="5986224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267455" y="2571452"/>
            <a:ext cx="5826125" cy="1595120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12700" marR="5080">
              <a:lnSpc>
                <a:spcPct val="79800"/>
              </a:lnSpc>
              <a:spcBef>
                <a:spcPts val="1215"/>
              </a:spcBef>
              <a:tabLst>
                <a:tab pos="1550670" algn="l"/>
                <a:tab pos="1741170" algn="l"/>
                <a:tab pos="4018915" algn="l"/>
              </a:tabLst>
            </a:pP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C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m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p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d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m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v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c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r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	c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f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l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t</a:t>
            </a:r>
            <a:r>
              <a:rPr sz="4600" spc="-7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?</a:t>
            </a:r>
            <a:endParaRPr sz="4600">
              <a:latin typeface="Bebas Neue"/>
              <a:cs typeface="Bebas Neue"/>
            </a:endParaRPr>
          </a:p>
          <a:p>
            <a:pPr marL="12700">
              <a:lnSpc>
                <a:spcPts val="2440"/>
              </a:lnSpc>
            </a:pP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(Apocalipse</a:t>
            </a:r>
            <a:r>
              <a:rPr sz="2400" spc="-1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12:11)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10036" y="2103606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0</a:t>
            </a:r>
            <a:r>
              <a:rPr spc="-195" dirty="0"/>
              <a:t> </a:t>
            </a:r>
            <a:r>
              <a:rPr spc="-50" dirty="0"/>
              <a:t>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328795" cy="6858000"/>
            <a:chOff x="0" y="0"/>
            <a:chExt cx="43287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328541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325620" cy="6858000"/>
            </a:xfrm>
            <a:custGeom>
              <a:avLst/>
              <a:gdLst/>
              <a:ahLst/>
              <a:cxnLst/>
              <a:rect l="l" t="t" r="r" b="b"/>
              <a:pathLst>
                <a:path w="4325620" h="6858000">
                  <a:moveTo>
                    <a:pt x="4325569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325569" y="6858000"/>
                  </a:lnTo>
                  <a:lnTo>
                    <a:pt x="4325569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148361" y="1428130"/>
            <a:ext cx="4599940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91510" algn="l"/>
              </a:tabLst>
            </a:pP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p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c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l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p</a:t>
            </a:r>
            <a:r>
              <a:rPr sz="4600" spc="-4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e</a:t>
            </a:r>
            <a:r>
              <a:rPr sz="4600" dirty="0">
                <a:solidFill>
                  <a:srgbClr val="333333"/>
                </a:solidFill>
              </a:rPr>
              <a:t>	1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2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: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1</a:t>
            </a:r>
            <a:r>
              <a:rPr sz="4600" spc="-50" dirty="0">
                <a:solidFill>
                  <a:srgbClr val="333333"/>
                </a:solidFill>
              </a:rPr>
              <a:t> 1</a:t>
            </a:r>
            <a:endParaRPr sz="4600"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59158" rIns="0" bIns="0" rtlCol="0">
            <a:spAutoFit/>
          </a:bodyPr>
          <a:lstStyle/>
          <a:p>
            <a:pPr marL="12700" marR="346710" algn="just">
              <a:lnSpc>
                <a:spcPct val="100000"/>
              </a:lnSpc>
              <a:spcBef>
                <a:spcPts val="100"/>
              </a:spcBef>
            </a:pPr>
            <a:r>
              <a:rPr dirty="0"/>
              <a:t>"E</a:t>
            </a:r>
            <a:r>
              <a:rPr spc="-95" dirty="0"/>
              <a:t> </a:t>
            </a:r>
            <a:r>
              <a:rPr dirty="0"/>
              <a:t>eles</a:t>
            </a:r>
            <a:r>
              <a:rPr spc="-90" dirty="0"/>
              <a:t> </a:t>
            </a:r>
            <a:r>
              <a:rPr dirty="0"/>
              <a:t>o</a:t>
            </a:r>
            <a:r>
              <a:rPr spc="-90" dirty="0"/>
              <a:t> </a:t>
            </a:r>
            <a:r>
              <a:rPr spc="-20" dirty="0"/>
              <a:t>venceram</a:t>
            </a:r>
            <a:r>
              <a:rPr spc="-90" dirty="0"/>
              <a:t> </a:t>
            </a:r>
            <a:r>
              <a:rPr dirty="0"/>
              <a:t>pelo</a:t>
            </a:r>
            <a:r>
              <a:rPr spc="-90" dirty="0"/>
              <a:t> </a:t>
            </a:r>
            <a:r>
              <a:rPr dirty="0"/>
              <a:t>sangue</a:t>
            </a:r>
            <a:r>
              <a:rPr spc="-90" dirty="0"/>
              <a:t> </a:t>
            </a:r>
            <a:r>
              <a:rPr dirty="0"/>
              <a:t>do</a:t>
            </a:r>
            <a:r>
              <a:rPr spc="-90" dirty="0"/>
              <a:t> </a:t>
            </a:r>
            <a:r>
              <a:rPr spc="-10" dirty="0"/>
              <a:t>Cordeiro</a:t>
            </a:r>
            <a:r>
              <a:rPr spc="-90" dirty="0"/>
              <a:t> </a:t>
            </a:r>
            <a:r>
              <a:rPr dirty="0"/>
              <a:t>e</a:t>
            </a:r>
            <a:r>
              <a:rPr spc="-90" dirty="0"/>
              <a:t> </a:t>
            </a:r>
            <a:r>
              <a:rPr spc="-20" dirty="0"/>
              <a:t>pela </a:t>
            </a:r>
            <a:r>
              <a:rPr dirty="0"/>
              <a:t>palavra</a:t>
            </a:r>
            <a:r>
              <a:rPr spc="125" dirty="0"/>
              <a:t> </a:t>
            </a:r>
            <a:r>
              <a:rPr dirty="0"/>
              <a:t>do</a:t>
            </a:r>
            <a:r>
              <a:rPr spc="130" dirty="0"/>
              <a:t> </a:t>
            </a:r>
            <a:r>
              <a:rPr dirty="0"/>
              <a:t>seu</a:t>
            </a:r>
            <a:r>
              <a:rPr spc="130" dirty="0"/>
              <a:t> </a:t>
            </a:r>
            <a:r>
              <a:rPr dirty="0"/>
              <a:t>testemunho;</a:t>
            </a:r>
            <a:r>
              <a:rPr spc="130" dirty="0"/>
              <a:t> </a:t>
            </a:r>
            <a:r>
              <a:rPr dirty="0"/>
              <a:t>e</a:t>
            </a:r>
            <a:r>
              <a:rPr spc="125" dirty="0"/>
              <a:t> </a:t>
            </a:r>
            <a:r>
              <a:rPr dirty="0"/>
              <a:t>não</a:t>
            </a:r>
            <a:r>
              <a:rPr spc="130" dirty="0"/>
              <a:t> </a:t>
            </a:r>
            <a:r>
              <a:rPr dirty="0"/>
              <a:t>amaram</a:t>
            </a:r>
            <a:r>
              <a:rPr spc="130" dirty="0"/>
              <a:t> </a:t>
            </a:r>
            <a:r>
              <a:rPr dirty="0"/>
              <a:t>a</a:t>
            </a:r>
            <a:r>
              <a:rPr spc="130" dirty="0"/>
              <a:t> </a:t>
            </a:r>
            <a:r>
              <a:rPr spc="-25" dirty="0"/>
              <a:t>sua </a:t>
            </a:r>
            <a:r>
              <a:rPr dirty="0"/>
              <a:t>vida</a:t>
            </a:r>
            <a:r>
              <a:rPr spc="-25" dirty="0"/>
              <a:t> </a:t>
            </a:r>
            <a:r>
              <a:rPr dirty="0"/>
              <a:t>até</a:t>
            </a:r>
            <a:r>
              <a:rPr spc="-25" dirty="0"/>
              <a:t> </a:t>
            </a:r>
            <a:r>
              <a:rPr dirty="0"/>
              <a:t>a</a:t>
            </a:r>
            <a:r>
              <a:rPr spc="-25" dirty="0"/>
              <a:t> </a:t>
            </a:r>
            <a:r>
              <a:rPr spc="-10" dirty="0"/>
              <a:t>morte."</a:t>
            </a:r>
          </a:p>
          <a:p>
            <a:pPr marL="12700" marR="346710" algn="just">
              <a:lnSpc>
                <a:spcPct val="100000"/>
              </a:lnSpc>
              <a:spcBef>
                <a:spcPts val="2160"/>
              </a:spcBef>
            </a:pPr>
            <a:r>
              <a:rPr b="0" dirty="0">
                <a:latin typeface="Montserrat"/>
                <a:cs typeface="Montserrat"/>
              </a:rPr>
              <a:t>Aqui</a:t>
            </a:r>
            <a:r>
              <a:rPr b="0" spc="90" dirty="0">
                <a:latin typeface="Montserrat"/>
                <a:cs typeface="Montserrat"/>
              </a:rPr>
              <a:t>  </a:t>
            </a:r>
            <a:r>
              <a:rPr b="0" dirty="0">
                <a:latin typeface="Montserrat"/>
                <a:cs typeface="Montserrat"/>
              </a:rPr>
              <a:t>vemos</a:t>
            </a:r>
            <a:r>
              <a:rPr b="0" spc="95" dirty="0">
                <a:latin typeface="Montserrat"/>
                <a:cs typeface="Montserrat"/>
              </a:rPr>
              <a:t>  </a:t>
            </a:r>
            <a:r>
              <a:rPr b="0" dirty="0">
                <a:latin typeface="Montserrat"/>
                <a:cs typeface="Montserrat"/>
              </a:rPr>
              <a:t>a</a:t>
            </a:r>
            <a:r>
              <a:rPr b="0" spc="95" dirty="0">
                <a:latin typeface="Montserrat"/>
                <a:cs typeface="Montserrat"/>
              </a:rPr>
              <a:t>  </a:t>
            </a:r>
            <a:r>
              <a:rPr b="0" dirty="0">
                <a:latin typeface="Montserrat"/>
                <a:cs typeface="Montserrat"/>
              </a:rPr>
              <a:t>descrição</a:t>
            </a:r>
            <a:r>
              <a:rPr b="0" spc="100" dirty="0">
                <a:latin typeface="Montserrat"/>
                <a:cs typeface="Montserrat"/>
              </a:rPr>
              <a:t>  </a:t>
            </a:r>
            <a:r>
              <a:rPr b="0" dirty="0">
                <a:latin typeface="Montserrat"/>
                <a:cs typeface="Montserrat"/>
              </a:rPr>
              <a:t>da</a:t>
            </a:r>
            <a:r>
              <a:rPr b="0" spc="90" dirty="0">
                <a:latin typeface="Montserrat"/>
                <a:cs typeface="Montserrat"/>
              </a:rPr>
              <a:t>  </a:t>
            </a:r>
            <a:r>
              <a:rPr b="0" dirty="0">
                <a:latin typeface="Montserrat"/>
                <a:cs typeface="Montserrat"/>
              </a:rPr>
              <a:t>vitória</a:t>
            </a:r>
            <a:r>
              <a:rPr b="0" spc="95" dirty="0">
                <a:latin typeface="Montserrat"/>
                <a:cs typeface="Montserrat"/>
              </a:rPr>
              <a:t>  </a:t>
            </a:r>
            <a:r>
              <a:rPr b="0" dirty="0">
                <a:latin typeface="Montserrat"/>
                <a:cs typeface="Montserrat"/>
              </a:rPr>
              <a:t>dos</a:t>
            </a:r>
            <a:r>
              <a:rPr b="0" spc="95" dirty="0">
                <a:latin typeface="Montserrat"/>
                <a:cs typeface="Montserrat"/>
              </a:rPr>
              <a:t>  </a:t>
            </a:r>
            <a:r>
              <a:rPr b="0" dirty="0">
                <a:latin typeface="Montserrat"/>
                <a:cs typeface="Montserrat"/>
              </a:rPr>
              <a:t>ﬁéis</a:t>
            </a:r>
            <a:r>
              <a:rPr b="0" spc="95" dirty="0">
                <a:latin typeface="Montserrat"/>
                <a:cs typeface="Montserrat"/>
              </a:rPr>
              <a:t>  </a:t>
            </a:r>
            <a:r>
              <a:rPr b="0" spc="-10" dirty="0">
                <a:latin typeface="Montserrat"/>
                <a:cs typeface="Montserrat"/>
              </a:rPr>
              <a:t>sobre </a:t>
            </a:r>
            <a:r>
              <a:rPr b="0" dirty="0">
                <a:latin typeface="Montserrat"/>
                <a:cs typeface="Montserrat"/>
              </a:rPr>
              <a:t>Satanás.</a:t>
            </a:r>
            <a:r>
              <a:rPr b="0" spc="20" dirty="0">
                <a:latin typeface="Montserrat"/>
                <a:cs typeface="Montserrat"/>
              </a:rPr>
              <a:t>  </a:t>
            </a:r>
            <a:r>
              <a:rPr b="0" dirty="0">
                <a:latin typeface="Montserrat"/>
                <a:cs typeface="Montserrat"/>
              </a:rPr>
              <a:t>A</a:t>
            </a:r>
            <a:r>
              <a:rPr b="0" spc="25" dirty="0">
                <a:latin typeface="Montserrat"/>
                <a:cs typeface="Montserrat"/>
              </a:rPr>
              <a:t>  </a:t>
            </a:r>
            <a:r>
              <a:rPr b="0" dirty="0">
                <a:latin typeface="Montserrat"/>
                <a:cs typeface="Montserrat"/>
              </a:rPr>
              <a:t>chave</a:t>
            </a:r>
            <a:r>
              <a:rPr b="0" spc="25" dirty="0">
                <a:latin typeface="Montserrat"/>
                <a:cs typeface="Montserrat"/>
              </a:rPr>
              <a:t>  </a:t>
            </a:r>
            <a:r>
              <a:rPr b="0" dirty="0">
                <a:latin typeface="Montserrat"/>
                <a:cs typeface="Montserrat"/>
              </a:rPr>
              <a:t>para</a:t>
            </a:r>
            <a:r>
              <a:rPr b="0" spc="25" dirty="0">
                <a:latin typeface="Montserrat"/>
                <a:cs typeface="Montserrat"/>
              </a:rPr>
              <a:t>  </a:t>
            </a:r>
            <a:r>
              <a:rPr b="0" dirty="0">
                <a:latin typeface="Montserrat"/>
                <a:cs typeface="Montserrat"/>
              </a:rPr>
              <a:t>essa</a:t>
            </a:r>
            <a:r>
              <a:rPr b="0" spc="25" dirty="0">
                <a:latin typeface="Montserrat"/>
                <a:cs typeface="Montserrat"/>
              </a:rPr>
              <a:t>  </a:t>
            </a:r>
            <a:r>
              <a:rPr b="0" dirty="0">
                <a:latin typeface="Montserrat"/>
                <a:cs typeface="Montserrat"/>
              </a:rPr>
              <a:t>vitória</a:t>
            </a:r>
            <a:r>
              <a:rPr b="0" spc="25" dirty="0">
                <a:latin typeface="Montserrat"/>
                <a:cs typeface="Montserrat"/>
              </a:rPr>
              <a:t>  </a:t>
            </a:r>
            <a:r>
              <a:rPr b="0" dirty="0">
                <a:latin typeface="Montserrat"/>
                <a:cs typeface="Montserrat"/>
              </a:rPr>
              <a:t>é</a:t>
            </a:r>
            <a:r>
              <a:rPr b="0" spc="25" dirty="0">
                <a:latin typeface="Montserrat"/>
                <a:cs typeface="Montserrat"/>
              </a:rPr>
              <a:t>  </a:t>
            </a:r>
            <a:r>
              <a:rPr b="0" dirty="0">
                <a:latin typeface="Montserrat"/>
                <a:cs typeface="Montserrat"/>
              </a:rPr>
              <a:t>o</a:t>
            </a:r>
            <a:r>
              <a:rPr b="0" spc="25" dirty="0">
                <a:latin typeface="Montserrat"/>
                <a:cs typeface="Montserrat"/>
              </a:rPr>
              <a:t>  </a:t>
            </a:r>
            <a:r>
              <a:rPr b="0" dirty="0">
                <a:latin typeface="Montserrat"/>
                <a:cs typeface="Montserrat"/>
              </a:rPr>
              <a:t>"sangue</a:t>
            </a:r>
            <a:r>
              <a:rPr b="0" spc="25" dirty="0">
                <a:latin typeface="Montserrat"/>
                <a:cs typeface="Montserrat"/>
              </a:rPr>
              <a:t>  </a:t>
            </a:r>
            <a:r>
              <a:rPr b="0" spc="-25" dirty="0">
                <a:latin typeface="Montserrat"/>
                <a:cs typeface="Montserrat"/>
              </a:rPr>
              <a:t>do </a:t>
            </a:r>
            <a:r>
              <a:rPr b="0" dirty="0">
                <a:latin typeface="Montserrat"/>
                <a:cs typeface="Montserrat"/>
              </a:rPr>
              <a:t>Cordeiro"</a:t>
            </a:r>
            <a:r>
              <a:rPr b="0" spc="140" dirty="0">
                <a:latin typeface="Montserrat"/>
                <a:cs typeface="Montserrat"/>
              </a:rPr>
              <a:t>  </a:t>
            </a:r>
            <a:r>
              <a:rPr b="0" spc="-10" dirty="0">
                <a:latin typeface="Montserrat"/>
                <a:cs typeface="Montserrat"/>
              </a:rPr>
              <a:t>(referindo-</a:t>
            </a:r>
            <a:r>
              <a:rPr b="0" dirty="0">
                <a:latin typeface="Montserrat"/>
                <a:cs typeface="Montserrat"/>
              </a:rPr>
              <a:t>se</a:t>
            </a:r>
            <a:r>
              <a:rPr b="0" spc="140" dirty="0">
                <a:latin typeface="Montserrat"/>
                <a:cs typeface="Montserrat"/>
              </a:rPr>
              <a:t>  </a:t>
            </a:r>
            <a:r>
              <a:rPr b="0" dirty="0">
                <a:latin typeface="Montserrat"/>
                <a:cs typeface="Montserrat"/>
              </a:rPr>
              <a:t>ao</a:t>
            </a:r>
            <a:r>
              <a:rPr b="0" spc="140" dirty="0">
                <a:latin typeface="Montserrat"/>
                <a:cs typeface="Montserrat"/>
              </a:rPr>
              <a:t>  </a:t>
            </a:r>
            <a:r>
              <a:rPr b="0" dirty="0">
                <a:latin typeface="Montserrat"/>
                <a:cs typeface="Montserrat"/>
              </a:rPr>
              <a:t>sacrifício</a:t>
            </a:r>
            <a:r>
              <a:rPr b="0" spc="140" dirty="0">
                <a:latin typeface="Montserrat"/>
                <a:cs typeface="Montserrat"/>
              </a:rPr>
              <a:t>  </a:t>
            </a:r>
            <a:r>
              <a:rPr b="0" dirty="0">
                <a:latin typeface="Montserrat"/>
                <a:cs typeface="Montserrat"/>
              </a:rPr>
              <a:t>de</a:t>
            </a:r>
            <a:r>
              <a:rPr b="0" spc="140" dirty="0">
                <a:latin typeface="Montserrat"/>
                <a:cs typeface="Montserrat"/>
              </a:rPr>
              <a:t>  </a:t>
            </a:r>
            <a:r>
              <a:rPr b="0" dirty="0">
                <a:latin typeface="Montserrat"/>
                <a:cs typeface="Montserrat"/>
              </a:rPr>
              <a:t>Jesus)</a:t>
            </a:r>
            <a:r>
              <a:rPr b="0" spc="140" dirty="0">
                <a:latin typeface="Montserrat"/>
                <a:cs typeface="Montserrat"/>
              </a:rPr>
              <a:t>  </a:t>
            </a:r>
            <a:r>
              <a:rPr b="0" dirty="0">
                <a:latin typeface="Montserrat"/>
                <a:cs typeface="Montserrat"/>
              </a:rPr>
              <a:t>e</a:t>
            </a:r>
            <a:r>
              <a:rPr b="0" spc="140" dirty="0">
                <a:latin typeface="Montserrat"/>
                <a:cs typeface="Montserrat"/>
              </a:rPr>
              <a:t>  </a:t>
            </a:r>
            <a:r>
              <a:rPr b="0" spc="-50" dirty="0">
                <a:latin typeface="Montserrat"/>
                <a:cs typeface="Montserrat"/>
              </a:rPr>
              <a:t>o </a:t>
            </a:r>
            <a:r>
              <a:rPr b="0" dirty="0">
                <a:latin typeface="Montserrat"/>
                <a:cs typeface="Montserrat"/>
              </a:rPr>
              <a:t>testemunho</a:t>
            </a:r>
            <a:r>
              <a:rPr b="0" spc="114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ﬁel</a:t>
            </a:r>
            <a:r>
              <a:rPr b="0" spc="12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dos</a:t>
            </a:r>
            <a:r>
              <a:rPr b="0" spc="12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cristãos.</a:t>
            </a:r>
            <a:r>
              <a:rPr b="0" spc="114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Eles</a:t>
            </a:r>
            <a:r>
              <a:rPr b="0" spc="12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não</a:t>
            </a:r>
            <a:r>
              <a:rPr b="0" spc="12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temeram</a:t>
            </a:r>
            <a:r>
              <a:rPr b="0" spc="114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até</a:t>
            </a:r>
            <a:r>
              <a:rPr b="0" spc="120" dirty="0">
                <a:latin typeface="Montserrat"/>
                <a:cs typeface="Montserrat"/>
              </a:rPr>
              <a:t> </a:t>
            </a:r>
            <a:r>
              <a:rPr b="0" spc="-50" dirty="0">
                <a:latin typeface="Montserrat"/>
                <a:cs typeface="Montserrat"/>
              </a:rPr>
              <a:t>a </a:t>
            </a:r>
            <a:r>
              <a:rPr b="0" dirty="0">
                <a:latin typeface="Montserrat"/>
                <a:cs typeface="Montserrat"/>
              </a:rPr>
              <a:t>morte,</a:t>
            </a:r>
            <a:r>
              <a:rPr b="0" spc="12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demonstrando</a:t>
            </a:r>
            <a:r>
              <a:rPr b="0" spc="13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uma</a:t>
            </a:r>
            <a:r>
              <a:rPr b="0" spc="13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coragem</a:t>
            </a:r>
            <a:r>
              <a:rPr b="0" spc="13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e</a:t>
            </a:r>
            <a:r>
              <a:rPr b="0" spc="13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fé</a:t>
            </a:r>
            <a:r>
              <a:rPr b="0" spc="125" dirty="0">
                <a:latin typeface="Montserrat"/>
                <a:cs typeface="Montserrat"/>
              </a:rPr>
              <a:t> </a:t>
            </a:r>
            <a:r>
              <a:rPr b="0" spc="-10" dirty="0">
                <a:latin typeface="Montserrat"/>
                <a:cs typeface="Montserrat"/>
              </a:rPr>
              <a:t>inabaláveis. </a:t>
            </a:r>
            <a:r>
              <a:rPr b="0" dirty="0">
                <a:latin typeface="Montserrat"/>
                <a:cs typeface="Montserrat"/>
              </a:rPr>
              <a:t>O</a:t>
            </a:r>
            <a:r>
              <a:rPr b="0" spc="-1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versículo</a:t>
            </a:r>
            <a:r>
              <a:rPr b="0" spc="-1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exalta</a:t>
            </a:r>
            <a:r>
              <a:rPr b="0" spc="-1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o</a:t>
            </a:r>
            <a:r>
              <a:rPr b="0" spc="-1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poder</a:t>
            </a:r>
            <a:r>
              <a:rPr b="0" spc="-1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do</a:t>
            </a:r>
            <a:r>
              <a:rPr b="0" spc="-1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sacrifício</a:t>
            </a:r>
            <a:r>
              <a:rPr b="0" spc="-1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de</a:t>
            </a:r>
            <a:r>
              <a:rPr b="0" spc="-1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Cristo</a:t>
            </a:r>
            <a:r>
              <a:rPr b="0" spc="-15" dirty="0">
                <a:latin typeface="Montserrat"/>
                <a:cs typeface="Montserrat"/>
              </a:rPr>
              <a:t> </a:t>
            </a:r>
            <a:r>
              <a:rPr b="0" spc="-20" dirty="0">
                <a:latin typeface="Montserrat"/>
                <a:cs typeface="Montserrat"/>
              </a:rPr>
              <a:t>como </a:t>
            </a:r>
            <a:r>
              <a:rPr b="0" dirty="0">
                <a:latin typeface="Montserrat"/>
                <a:cs typeface="Montserrat"/>
              </a:rPr>
              <a:t>sendo</a:t>
            </a:r>
            <a:r>
              <a:rPr b="0" spc="-6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fundamental</a:t>
            </a:r>
            <a:r>
              <a:rPr b="0" spc="-60" dirty="0">
                <a:latin typeface="Montserrat"/>
                <a:cs typeface="Montserrat"/>
              </a:rPr>
              <a:t> </a:t>
            </a:r>
            <a:r>
              <a:rPr b="0" spc="-10" dirty="0">
                <a:latin typeface="Montserrat"/>
                <a:cs typeface="Montserrat"/>
              </a:rPr>
              <a:t>para</a:t>
            </a:r>
            <a:r>
              <a:rPr b="0" spc="-5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a</a:t>
            </a:r>
            <a:r>
              <a:rPr b="0" spc="-6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vitória</a:t>
            </a:r>
            <a:r>
              <a:rPr b="0" spc="-55" dirty="0">
                <a:latin typeface="Montserrat"/>
                <a:cs typeface="Montserrat"/>
              </a:rPr>
              <a:t> </a:t>
            </a:r>
            <a:r>
              <a:rPr b="0" spc="-10" dirty="0">
                <a:latin typeface="Montserrat"/>
                <a:cs typeface="Montserrat"/>
              </a:rPr>
              <a:t>espiritual.</a:t>
            </a:r>
          </a:p>
          <a:p>
            <a:pPr>
              <a:lnSpc>
                <a:spcPct val="100000"/>
              </a:lnSpc>
              <a:spcBef>
                <a:spcPts val="2450"/>
              </a:spcBef>
            </a:pPr>
            <a:endParaRPr b="0" spc="-10" dirty="0">
              <a:latin typeface="Montserrat"/>
              <a:cs typeface="Montserrat"/>
            </a:endParaRPr>
          </a:p>
          <a:p>
            <a:pPr marL="5887720" marR="5080" algn="r">
              <a:lnSpc>
                <a:spcPct val="73500"/>
              </a:lnSpc>
            </a:pPr>
            <a:r>
              <a:rPr sz="1900" b="0" dirty="0">
                <a:latin typeface="Bebas Neue"/>
                <a:cs typeface="Bebas Neue"/>
              </a:rPr>
              <a:t>Á</a:t>
            </a:r>
            <a:r>
              <a:rPr sz="1900" b="0" spc="-10" dirty="0">
                <a:latin typeface="Bebas Neue"/>
                <a:cs typeface="Bebas Neue"/>
              </a:rPr>
              <a:t> </a:t>
            </a:r>
            <a:r>
              <a:rPr sz="1900" b="0" spc="-35" dirty="0">
                <a:latin typeface="Bebas Neue"/>
                <a:cs typeface="Bebas Neue"/>
              </a:rPr>
              <a:t>ÚLTIMA </a:t>
            </a:r>
            <a:r>
              <a:rPr sz="1900" b="0" spc="-10" dirty="0"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09" y="5986249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897" y="5986249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971940" y="1910862"/>
            <a:ext cx="4413885" cy="2724150"/>
          </a:xfrm>
          <a:prstGeom prst="rect">
            <a:avLst/>
          </a:prstGeom>
        </p:spPr>
        <p:txBody>
          <a:bodyPr vert="horz" wrap="square" lIns="0" tIns="264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85"/>
              </a:spcBef>
              <a:tabLst>
                <a:tab pos="2085975" algn="l"/>
                <a:tab pos="2912745" algn="l"/>
              </a:tabLst>
            </a:pPr>
            <a:r>
              <a:rPr sz="4600" dirty="0">
                <a:solidFill>
                  <a:srgbClr val="333333"/>
                </a:solidFill>
              </a:rPr>
              <a:t>C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t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o</a:t>
            </a:r>
            <a:r>
              <a:rPr sz="4600" dirty="0">
                <a:solidFill>
                  <a:srgbClr val="333333"/>
                </a:solidFill>
              </a:rPr>
              <a:t>	d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a</a:t>
            </a:r>
            <a:r>
              <a:rPr sz="4600" dirty="0">
                <a:solidFill>
                  <a:srgbClr val="333333"/>
                </a:solidFill>
              </a:rPr>
              <a:t>	L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u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spc="190" dirty="0">
                <a:solidFill>
                  <a:srgbClr val="333333"/>
                </a:solidFill>
              </a:rPr>
              <a:t>ta</a:t>
            </a:r>
            <a:endParaRPr sz="4600"/>
          </a:p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Jesus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Cristo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é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centro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do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grande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conﬂito.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Sua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vida,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morte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ressurreição derrotaram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Satanás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garantiram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a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vitória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ﬁnal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Deus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(João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3:16;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Colossenses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2:15).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sacrifício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Cristo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oferece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redenção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à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humanidade.</a:t>
            </a:r>
            <a:endParaRPr sz="1800">
              <a:latin typeface="Montserrat"/>
              <a:cs typeface="Montserra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9162" y="2149005"/>
            <a:ext cx="5875515" cy="247731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5880" y="5872476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455" y="5879783"/>
            <a:ext cx="695724" cy="53004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15175" y="2304628"/>
            <a:ext cx="6098540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2400" b="1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grande</a:t>
            </a:r>
            <a:r>
              <a:rPr sz="2400" b="1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conﬂito</a:t>
            </a:r>
            <a:r>
              <a:rPr sz="2400" b="1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entre</a:t>
            </a:r>
            <a:r>
              <a:rPr sz="2400" b="1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2400" b="1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bem</a:t>
            </a:r>
            <a:r>
              <a:rPr sz="2400" b="1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2400" b="1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2400" b="1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spc="-25" dirty="0">
                <a:solidFill>
                  <a:srgbClr val="333333"/>
                </a:solidFill>
                <a:latin typeface="Montserrat"/>
                <a:cs typeface="Montserrat"/>
              </a:rPr>
              <a:t>mal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começou</a:t>
            </a:r>
            <a:r>
              <a:rPr sz="2400" b="1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no</a:t>
            </a:r>
            <a:r>
              <a:rPr sz="2400" b="1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céu</a:t>
            </a:r>
            <a:r>
              <a:rPr sz="2400" b="1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2400" b="1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se</a:t>
            </a:r>
            <a:r>
              <a:rPr sz="2400" b="1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reﬂete</a:t>
            </a:r>
            <a:r>
              <a:rPr sz="2400" b="1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na</a:t>
            </a:r>
            <a:r>
              <a:rPr sz="2400" b="1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spc="-10" dirty="0">
                <a:solidFill>
                  <a:srgbClr val="333333"/>
                </a:solidFill>
                <a:latin typeface="Montserrat"/>
                <a:cs typeface="Montserrat"/>
              </a:rPr>
              <a:t>Terra.</a:t>
            </a:r>
            <a:endParaRPr sz="2400">
              <a:latin typeface="Montserrat"/>
              <a:cs typeface="Montserrat"/>
            </a:endParaRPr>
          </a:p>
          <a:p>
            <a:pPr marL="12700" marR="108585">
              <a:lnSpc>
                <a:spcPct val="100000"/>
              </a:lnSpc>
            </a:pP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Estamos</a:t>
            </a:r>
            <a:r>
              <a:rPr sz="2400" spc="-10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envolvidos</a:t>
            </a:r>
            <a:r>
              <a:rPr sz="2400" spc="-10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nesse</a:t>
            </a:r>
            <a:r>
              <a:rPr sz="2400" spc="-10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conﬂito</a:t>
            </a:r>
            <a:r>
              <a:rPr sz="2400" spc="-10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50" dirty="0">
                <a:solidFill>
                  <a:srgbClr val="333333"/>
                </a:solidFill>
                <a:latin typeface="Montserrat"/>
                <a:cs typeface="Montserrat"/>
              </a:rPr>
              <a:t>e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podemos</a:t>
            </a:r>
            <a:r>
              <a:rPr sz="24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vencer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com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24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ajuda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Jesus, através</a:t>
            </a:r>
            <a:r>
              <a:rPr sz="24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do</a:t>
            </a:r>
            <a:r>
              <a:rPr sz="24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Seu</a:t>
            </a:r>
            <a:r>
              <a:rPr sz="24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sangue</a:t>
            </a:r>
            <a:r>
              <a:rPr sz="24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24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da</a:t>
            </a:r>
            <a:r>
              <a:rPr sz="24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palavra</a:t>
            </a:r>
            <a:r>
              <a:rPr sz="24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do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nosso</a:t>
            </a:r>
            <a:r>
              <a:rPr sz="2400" spc="-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testemunho.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1719" y="2111358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11666" y="372062"/>
            <a:ext cx="4325565" cy="611387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15" y="5986249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904" y="5986249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105228" y="3340446"/>
            <a:ext cx="4027804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Cada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pessoa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é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chamada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escolher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que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lado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ﬁcará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nesse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conﬂito </a:t>
            </a:r>
            <a:r>
              <a:rPr sz="1800" b="1" spc="-10" dirty="0">
                <a:solidFill>
                  <a:srgbClr val="333333"/>
                </a:solidFill>
                <a:latin typeface="Montserrat"/>
                <a:cs typeface="Montserrat"/>
              </a:rPr>
              <a:t>(Deuteronômio</a:t>
            </a:r>
            <a:r>
              <a:rPr sz="1800" b="1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"/>
                <a:cs typeface="Montserrat"/>
              </a:rPr>
              <a:t>30:19)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.</a:t>
            </a:r>
            <a:endParaRPr sz="1800">
              <a:latin typeface="Montserrat"/>
              <a:cs typeface="Montserrat"/>
            </a:endParaRPr>
          </a:p>
          <a:p>
            <a:pPr marL="12700" marR="119380">
              <a:lnSpc>
                <a:spcPct val="100000"/>
              </a:lnSpc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obediência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Deus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aceitação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Cristo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garantem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salvação.</a:t>
            </a:r>
            <a:endParaRPr sz="1800">
              <a:latin typeface="Montserrat"/>
              <a:cs typeface="Montserra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105215" y="2060711"/>
            <a:ext cx="3124200" cy="1236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765"/>
              </a:lnSpc>
              <a:spcBef>
                <a:spcPts val="100"/>
              </a:spcBef>
              <a:tabLst>
                <a:tab pos="1709420" algn="l"/>
              </a:tabLst>
            </a:pPr>
            <a:r>
              <a:rPr sz="4600" spc="515" dirty="0">
                <a:solidFill>
                  <a:srgbClr val="333333"/>
                </a:solidFill>
              </a:rPr>
              <a:t>P</a:t>
            </a:r>
            <a:r>
              <a:rPr sz="4600" spc="-10" dirty="0">
                <a:solidFill>
                  <a:srgbClr val="333333"/>
                </a:solidFill>
              </a:rPr>
              <a:t>a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p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l</a:t>
            </a:r>
            <a:r>
              <a:rPr sz="4600" dirty="0">
                <a:solidFill>
                  <a:srgbClr val="333333"/>
                </a:solidFill>
              </a:rPr>
              <a:t>	d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a</a:t>
            </a:r>
            <a:endParaRPr sz="4600"/>
          </a:p>
          <a:p>
            <a:pPr marL="12700">
              <a:lnSpc>
                <a:spcPts val="4765"/>
              </a:lnSpc>
            </a:pPr>
            <a:r>
              <a:rPr sz="4600" dirty="0">
                <a:solidFill>
                  <a:srgbClr val="333333"/>
                </a:solidFill>
              </a:rPr>
              <a:t>H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u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m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d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d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e</a:t>
            </a:r>
            <a:endParaRPr sz="46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2449" y="2149005"/>
            <a:ext cx="5875502" cy="247731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15" y="5986249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904" y="5986249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35675" y="2243227"/>
            <a:ext cx="4295140" cy="2226945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25"/>
              </a:spcBef>
              <a:tabLst>
                <a:tab pos="2167890" algn="l"/>
              </a:tabLst>
            </a:pPr>
            <a:r>
              <a:rPr sz="4600" dirty="0">
                <a:solidFill>
                  <a:srgbClr val="333333"/>
                </a:solidFill>
              </a:rPr>
              <a:t>V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t</a:t>
            </a:r>
            <a:r>
              <a:rPr sz="4600" spc="-7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ó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a</a:t>
            </a:r>
            <a:r>
              <a:rPr sz="4600" dirty="0">
                <a:solidFill>
                  <a:srgbClr val="333333"/>
                </a:solidFill>
              </a:rPr>
              <a:t>	F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l</a:t>
            </a:r>
            <a:endParaRPr sz="4600"/>
          </a:p>
          <a:p>
            <a:pPr marL="12700" marR="5080">
              <a:lnSpc>
                <a:spcPct val="100000"/>
              </a:lnSpc>
              <a:spcBef>
                <a:spcPts val="285"/>
              </a:spcBef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conﬂito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terminará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quando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Satanás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for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destruído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no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juízo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ﬁnal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(Apocalipse</a:t>
            </a:r>
            <a:r>
              <a:rPr sz="1800" b="1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20:10)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.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Deus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criará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novos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céus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nova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Terra,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onde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pecado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não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mais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existirá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(Apocalipse</a:t>
            </a:r>
            <a:r>
              <a:rPr sz="1800" b="1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21:1-</a:t>
            </a:r>
            <a:r>
              <a:rPr sz="1800" b="1" spc="-25" dirty="0">
                <a:solidFill>
                  <a:srgbClr val="333333"/>
                </a:solidFill>
                <a:latin typeface="Montserrat"/>
                <a:cs typeface="Montserrat"/>
              </a:rPr>
              <a:t>4)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.</a:t>
            </a:r>
            <a:endParaRPr sz="1800">
              <a:latin typeface="Montserrat"/>
              <a:cs typeface="Montserra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2891" y="2149005"/>
            <a:ext cx="5875515" cy="247731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5880" y="5872482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455" y="5879783"/>
            <a:ext cx="695724" cy="53004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811719" y="2111358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13029" y="301980"/>
            <a:ext cx="5469264" cy="655601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5902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2400" b="1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grande</a:t>
            </a:r>
            <a:r>
              <a:rPr sz="2400" b="1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conﬂito</a:t>
            </a:r>
            <a:r>
              <a:rPr sz="2400" b="1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explica</a:t>
            </a:r>
            <a:r>
              <a:rPr sz="2400" b="1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2400" b="1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origem</a:t>
            </a:r>
            <a:r>
              <a:rPr sz="2400" b="1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spc="-25" dirty="0">
                <a:solidFill>
                  <a:srgbClr val="333333"/>
                </a:solidFill>
                <a:latin typeface="Montserrat"/>
                <a:cs typeface="Montserrat"/>
              </a:rPr>
              <a:t>do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mal</a:t>
            </a:r>
            <a:r>
              <a:rPr sz="2400" b="1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2400" b="1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2400" b="1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luta</a:t>
            </a:r>
            <a:r>
              <a:rPr sz="2400" b="1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entre</a:t>
            </a:r>
            <a:r>
              <a:rPr sz="2400" b="1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as</a:t>
            </a:r>
            <a:r>
              <a:rPr sz="2400" b="1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forças</a:t>
            </a:r>
            <a:r>
              <a:rPr sz="2400" b="1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do</a:t>
            </a:r>
            <a:r>
              <a:rPr sz="2400" b="1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bem</a:t>
            </a:r>
            <a:r>
              <a:rPr sz="2400" b="1" spc="-3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spc="-50" dirty="0">
                <a:solidFill>
                  <a:srgbClr val="333333"/>
                </a:solidFill>
                <a:latin typeface="Montserrat"/>
                <a:cs typeface="Montserrat"/>
              </a:rPr>
              <a:t>e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do</a:t>
            </a:r>
            <a:r>
              <a:rPr sz="2400" b="1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333333"/>
                </a:solidFill>
                <a:latin typeface="Montserrat"/>
                <a:cs typeface="Montserrat"/>
              </a:rPr>
              <a:t>mal.</a:t>
            </a:r>
            <a:r>
              <a:rPr sz="2400" b="1" spc="-9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Ele</a:t>
            </a:r>
            <a:r>
              <a:rPr sz="24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aponta</a:t>
            </a:r>
            <a:r>
              <a:rPr sz="24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para</a:t>
            </a:r>
            <a:r>
              <a:rPr sz="24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24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vitória</a:t>
            </a:r>
            <a:r>
              <a:rPr sz="24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certa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24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Deus</a:t>
            </a:r>
            <a:r>
              <a:rPr sz="24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24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24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restauração</a:t>
            </a:r>
            <a:r>
              <a:rPr sz="24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completa</a:t>
            </a:r>
            <a:r>
              <a:rPr sz="24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do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Seu</a:t>
            </a:r>
            <a:r>
              <a:rPr sz="24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governo</a:t>
            </a:r>
            <a:r>
              <a:rPr sz="24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24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amor</a:t>
            </a:r>
            <a:r>
              <a:rPr sz="24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24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justiça.</a:t>
            </a:r>
            <a:endParaRPr sz="24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6E332809-E751-C9A6-8B7B-FE95E89579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38460" y="509550"/>
            <a:ext cx="32480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45" dirty="0">
                <a:solidFill>
                  <a:srgbClr val="FFFFFF"/>
                </a:solidFill>
                <a:latin typeface="Advent Sans Logo"/>
                <a:cs typeface="Advent Sans Logo"/>
              </a:rPr>
              <a:t>ASSOCIA</a:t>
            </a:r>
            <a:r>
              <a:rPr sz="900" spc="-55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FFFFFF"/>
                </a:solidFill>
                <a:latin typeface="Advent Sans Logo"/>
                <a:cs typeface="Advent Sans Logo"/>
              </a:rPr>
              <a:t>ÇÃ</a:t>
            </a:r>
            <a:r>
              <a:rPr sz="900" spc="-5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FFFFFF"/>
                </a:solidFill>
                <a:latin typeface="Advent Sans Logo"/>
                <a:cs typeface="Advent Sans Logo"/>
              </a:rPr>
              <a:t>O</a:t>
            </a:r>
            <a:r>
              <a:rPr sz="900" spc="36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120" dirty="0">
                <a:solidFill>
                  <a:srgbClr val="FFFFFF"/>
                </a:solidFill>
                <a:latin typeface="Advent Sans Logo"/>
                <a:cs typeface="Advent Sans Logo"/>
              </a:rPr>
              <a:t>SUL</a:t>
            </a:r>
            <a:r>
              <a:rPr sz="900" spc="36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FFFFFF"/>
                </a:solidFill>
                <a:latin typeface="Advent Sans Logo"/>
                <a:cs typeface="Advent Sans Logo"/>
              </a:rPr>
              <a:t>DE</a:t>
            </a:r>
            <a:r>
              <a:rPr sz="900" spc="365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155" dirty="0">
                <a:solidFill>
                  <a:srgbClr val="FFFFFF"/>
                </a:solidFill>
                <a:latin typeface="Advent Sans Logo"/>
                <a:cs typeface="Advent Sans Logo"/>
              </a:rPr>
              <a:t>RONDÔNIA</a:t>
            </a:r>
            <a:r>
              <a:rPr sz="900" spc="36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FFFFFF"/>
                </a:solidFill>
                <a:latin typeface="Advent Sans Logo"/>
                <a:cs typeface="Advent Sans Logo"/>
              </a:rPr>
              <a:t>|</a:t>
            </a:r>
            <a:r>
              <a:rPr sz="900" spc="36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125" dirty="0">
                <a:solidFill>
                  <a:srgbClr val="FFFFFF"/>
                </a:solidFill>
                <a:latin typeface="Advent Sans Logo"/>
                <a:cs typeface="Advent Sans Logo"/>
              </a:rPr>
              <a:t>ASuR</a:t>
            </a:r>
            <a:r>
              <a:rPr sz="900" spc="360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114" dirty="0">
                <a:solidFill>
                  <a:srgbClr val="FFFFFF"/>
                </a:solidFill>
                <a:latin typeface="Advent Sans Logo"/>
                <a:cs typeface="Advent Sans Logo"/>
              </a:rPr>
              <a:t>202</a:t>
            </a:r>
            <a:r>
              <a:rPr sz="900" spc="-35" dirty="0">
                <a:solidFill>
                  <a:srgbClr val="FFFFFF"/>
                </a:solidFill>
                <a:latin typeface="Advent Sans Logo"/>
                <a:cs typeface="Advent Sans Logo"/>
              </a:rPr>
              <a:t> </a:t>
            </a:r>
            <a:r>
              <a:rPr sz="900" spc="-50" dirty="0">
                <a:solidFill>
                  <a:srgbClr val="FFFFFF"/>
                </a:solidFill>
                <a:latin typeface="Advent Sans Logo"/>
                <a:cs typeface="Advent Sans Logo"/>
              </a:rPr>
              <a:t>5</a:t>
            </a:r>
            <a:endParaRPr sz="900">
              <a:latin typeface="Advent Sans Logo"/>
              <a:cs typeface="Advent Sans Log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1686" y="449061"/>
            <a:ext cx="313690" cy="312420"/>
          </a:xfrm>
          <a:custGeom>
            <a:avLst/>
            <a:gdLst/>
            <a:ahLst/>
            <a:cxnLst/>
            <a:rect l="l" t="t" r="r" b="b"/>
            <a:pathLst>
              <a:path w="313690" h="312420">
                <a:moveTo>
                  <a:pt x="127816" y="259079"/>
                </a:moveTo>
                <a:lnTo>
                  <a:pt x="113752" y="260349"/>
                </a:lnTo>
                <a:lnTo>
                  <a:pt x="49782" y="270509"/>
                </a:lnTo>
                <a:lnTo>
                  <a:pt x="72464" y="288289"/>
                </a:lnTo>
                <a:lnTo>
                  <a:pt x="98179" y="302259"/>
                </a:lnTo>
                <a:lnTo>
                  <a:pt x="126385" y="309879"/>
                </a:lnTo>
                <a:lnTo>
                  <a:pt x="156538" y="312419"/>
                </a:lnTo>
                <a:lnTo>
                  <a:pt x="186687" y="309879"/>
                </a:lnTo>
                <a:lnTo>
                  <a:pt x="214893" y="302259"/>
                </a:lnTo>
                <a:lnTo>
                  <a:pt x="240611" y="288289"/>
                </a:lnTo>
                <a:lnTo>
                  <a:pt x="255193" y="276859"/>
                </a:lnTo>
                <a:lnTo>
                  <a:pt x="150138" y="276859"/>
                </a:lnTo>
                <a:lnTo>
                  <a:pt x="149833" y="275589"/>
                </a:lnTo>
                <a:lnTo>
                  <a:pt x="145713" y="269239"/>
                </a:lnTo>
                <a:lnTo>
                  <a:pt x="138422" y="262889"/>
                </a:lnTo>
                <a:lnTo>
                  <a:pt x="127816" y="259079"/>
                </a:lnTo>
                <a:close/>
              </a:path>
              <a:path w="313690" h="312420">
                <a:moveTo>
                  <a:pt x="161936" y="243839"/>
                </a:moveTo>
                <a:lnTo>
                  <a:pt x="151128" y="243839"/>
                </a:lnTo>
                <a:lnTo>
                  <a:pt x="151128" y="276859"/>
                </a:lnTo>
                <a:lnTo>
                  <a:pt x="161949" y="276859"/>
                </a:lnTo>
                <a:lnTo>
                  <a:pt x="161936" y="273049"/>
                </a:lnTo>
                <a:lnTo>
                  <a:pt x="163575" y="265429"/>
                </a:lnTo>
                <a:lnTo>
                  <a:pt x="165796" y="261619"/>
                </a:lnTo>
                <a:lnTo>
                  <a:pt x="161936" y="261619"/>
                </a:lnTo>
                <a:lnTo>
                  <a:pt x="161936" y="243839"/>
                </a:lnTo>
                <a:close/>
              </a:path>
              <a:path w="313690" h="312420">
                <a:moveTo>
                  <a:pt x="185256" y="259079"/>
                </a:moveTo>
                <a:lnTo>
                  <a:pt x="174649" y="262889"/>
                </a:lnTo>
                <a:lnTo>
                  <a:pt x="167356" y="269239"/>
                </a:lnTo>
                <a:lnTo>
                  <a:pt x="163231" y="275589"/>
                </a:lnTo>
                <a:lnTo>
                  <a:pt x="162927" y="276859"/>
                </a:lnTo>
                <a:lnTo>
                  <a:pt x="255193" y="276859"/>
                </a:lnTo>
                <a:lnTo>
                  <a:pt x="263295" y="270509"/>
                </a:lnTo>
                <a:lnTo>
                  <a:pt x="199325" y="260349"/>
                </a:lnTo>
                <a:lnTo>
                  <a:pt x="185256" y="259079"/>
                </a:lnTo>
                <a:close/>
              </a:path>
              <a:path w="313690" h="312420">
                <a:moveTo>
                  <a:pt x="313077" y="157479"/>
                </a:moveTo>
                <a:lnTo>
                  <a:pt x="221537" y="157479"/>
                </a:lnTo>
                <a:lnTo>
                  <a:pt x="223120" y="168909"/>
                </a:lnTo>
                <a:lnTo>
                  <a:pt x="221396" y="181609"/>
                </a:lnTo>
                <a:lnTo>
                  <a:pt x="215488" y="194309"/>
                </a:lnTo>
                <a:lnTo>
                  <a:pt x="204519" y="208279"/>
                </a:lnTo>
                <a:lnTo>
                  <a:pt x="180643" y="232409"/>
                </a:lnTo>
                <a:lnTo>
                  <a:pt x="133666" y="232409"/>
                </a:lnTo>
                <a:lnTo>
                  <a:pt x="133666" y="242569"/>
                </a:lnTo>
                <a:lnTo>
                  <a:pt x="133971" y="243839"/>
                </a:lnTo>
                <a:lnTo>
                  <a:pt x="170724" y="243839"/>
                </a:lnTo>
                <a:lnTo>
                  <a:pt x="167105" y="247649"/>
                </a:lnTo>
                <a:lnTo>
                  <a:pt x="164806" y="252729"/>
                </a:lnTo>
                <a:lnTo>
                  <a:pt x="163282" y="260349"/>
                </a:lnTo>
                <a:lnTo>
                  <a:pt x="163079" y="261619"/>
                </a:lnTo>
                <a:lnTo>
                  <a:pt x="165796" y="261619"/>
                </a:lnTo>
                <a:lnTo>
                  <a:pt x="168018" y="257809"/>
                </a:lnTo>
                <a:lnTo>
                  <a:pt x="174554" y="250189"/>
                </a:lnTo>
                <a:lnTo>
                  <a:pt x="182472" y="241299"/>
                </a:lnTo>
                <a:lnTo>
                  <a:pt x="200912" y="223519"/>
                </a:lnTo>
                <a:lnTo>
                  <a:pt x="265915" y="223519"/>
                </a:lnTo>
                <a:lnTo>
                  <a:pt x="263485" y="220979"/>
                </a:lnTo>
                <a:lnTo>
                  <a:pt x="263485" y="210819"/>
                </a:lnTo>
                <a:lnTo>
                  <a:pt x="267130" y="207009"/>
                </a:lnTo>
                <a:lnTo>
                  <a:pt x="304363" y="207009"/>
                </a:lnTo>
                <a:lnTo>
                  <a:pt x="310649" y="184149"/>
                </a:lnTo>
                <a:lnTo>
                  <a:pt x="313077" y="157479"/>
                </a:lnTo>
                <a:close/>
              </a:path>
              <a:path w="313690" h="312420">
                <a:moveTo>
                  <a:pt x="156538" y="0"/>
                </a:moveTo>
                <a:lnTo>
                  <a:pt x="107021" y="7619"/>
                </a:lnTo>
                <a:lnTo>
                  <a:pt x="64017" y="30479"/>
                </a:lnTo>
                <a:lnTo>
                  <a:pt x="30107" y="63499"/>
                </a:lnTo>
                <a:lnTo>
                  <a:pt x="7870" y="106679"/>
                </a:lnTo>
                <a:lnTo>
                  <a:pt x="89" y="154939"/>
                </a:lnTo>
                <a:lnTo>
                  <a:pt x="0" y="157479"/>
                </a:lnTo>
                <a:lnTo>
                  <a:pt x="1733" y="176529"/>
                </a:lnTo>
                <a:lnTo>
                  <a:pt x="1849" y="177799"/>
                </a:lnTo>
                <a:lnTo>
                  <a:pt x="1964" y="179069"/>
                </a:lnTo>
                <a:lnTo>
                  <a:pt x="2080" y="180339"/>
                </a:lnTo>
                <a:lnTo>
                  <a:pt x="2195" y="181609"/>
                </a:lnTo>
                <a:lnTo>
                  <a:pt x="2311" y="182879"/>
                </a:lnTo>
                <a:lnTo>
                  <a:pt x="2427" y="184149"/>
                </a:lnTo>
                <a:lnTo>
                  <a:pt x="9757" y="210819"/>
                </a:lnTo>
                <a:lnTo>
                  <a:pt x="21428" y="236219"/>
                </a:lnTo>
                <a:lnTo>
                  <a:pt x="36993" y="257809"/>
                </a:lnTo>
                <a:lnTo>
                  <a:pt x="63028" y="231139"/>
                </a:lnTo>
                <a:lnTo>
                  <a:pt x="118794" y="222249"/>
                </a:lnTo>
                <a:lnTo>
                  <a:pt x="134737" y="220979"/>
                </a:lnTo>
                <a:lnTo>
                  <a:pt x="161898" y="220979"/>
                </a:lnTo>
                <a:lnTo>
                  <a:pt x="161898" y="214629"/>
                </a:lnTo>
                <a:lnTo>
                  <a:pt x="162717" y="210819"/>
                </a:lnTo>
                <a:lnTo>
                  <a:pt x="116495" y="210819"/>
                </a:lnTo>
                <a:lnTo>
                  <a:pt x="115403" y="209549"/>
                </a:lnTo>
                <a:lnTo>
                  <a:pt x="106991" y="203199"/>
                </a:lnTo>
                <a:lnTo>
                  <a:pt x="102248" y="191769"/>
                </a:lnTo>
                <a:lnTo>
                  <a:pt x="102393" y="190499"/>
                </a:lnTo>
                <a:lnTo>
                  <a:pt x="99795" y="190499"/>
                </a:lnTo>
                <a:lnTo>
                  <a:pt x="99058" y="189229"/>
                </a:lnTo>
                <a:lnTo>
                  <a:pt x="93687" y="179069"/>
                </a:lnTo>
                <a:lnTo>
                  <a:pt x="93757" y="176529"/>
                </a:lnTo>
                <a:lnTo>
                  <a:pt x="93862" y="172719"/>
                </a:lnTo>
                <a:lnTo>
                  <a:pt x="93967" y="168909"/>
                </a:lnTo>
                <a:lnTo>
                  <a:pt x="94072" y="165099"/>
                </a:lnTo>
                <a:lnTo>
                  <a:pt x="95144" y="162559"/>
                </a:lnTo>
                <a:lnTo>
                  <a:pt x="92873" y="162559"/>
                </a:lnTo>
                <a:lnTo>
                  <a:pt x="91946" y="161289"/>
                </a:lnTo>
                <a:lnTo>
                  <a:pt x="91603" y="161289"/>
                </a:lnTo>
                <a:lnTo>
                  <a:pt x="90023" y="149859"/>
                </a:lnTo>
                <a:lnTo>
                  <a:pt x="91751" y="137159"/>
                </a:lnTo>
                <a:lnTo>
                  <a:pt x="97663" y="124459"/>
                </a:lnTo>
                <a:lnTo>
                  <a:pt x="108634" y="110489"/>
                </a:lnTo>
                <a:lnTo>
                  <a:pt x="157262" y="62229"/>
                </a:lnTo>
                <a:lnTo>
                  <a:pt x="164529" y="54609"/>
                </a:lnTo>
                <a:lnTo>
                  <a:pt x="169948" y="48259"/>
                </a:lnTo>
                <a:lnTo>
                  <a:pt x="173813" y="40639"/>
                </a:lnTo>
                <a:lnTo>
                  <a:pt x="176414" y="31749"/>
                </a:lnTo>
                <a:lnTo>
                  <a:pt x="176630" y="30479"/>
                </a:lnTo>
                <a:lnTo>
                  <a:pt x="249054" y="30479"/>
                </a:lnTo>
                <a:lnTo>
                  <a:pt x="206051" y="7619"/>
                </a:lnTo>
                <a:lnTo>
                  <a:pt x="156538" y="0"/>
                </a:lnTo>
                <a:close/>
              </a:path>
              <a:path w="313690" h="312420">
                <a:moveTo>
                  <a:pt x="265915" y="223519"/>
                </a:moveTo>
                <a:lnTo>
                  <a:pt x="200912" y="223519"/>
                </a:lnTo>
                <a:lnTo>
                  <a:pt x="250049" y="231139"/>
                </a:lnTo>
                <a:lnTo>
                  <a:pt x="276084" y="257809"/>
                </a:lnTo>
                <a:lnTo>
                  <a:pt x="291644" y="236219"/>
                </a:lnTo>
                <a:lnTo>
                  <a:pt x="296896" y="224789"/>
                </a:lnTo>
                <a:lnTo>
                  <a:pt x="267130" y="224789"/>
                </a:lnTo>
                <a:lnTo>
                  <a:pt x="265915" y="223519"/>
                </a:lnTo>
                <a:close/>
              </a:path>
              <a:path w="313690" h="312420">
                <a:moveTo>
                  <a:pt x="161898" y="220979"/>
                </a:moveTo>
                <a:lnTo>
                  <a:pt x="134737" y="220979"/>
                </a:lnTo>
                <a:lnTo>
                  <a:pt x="144627" y="222249"/>
                </a:lnTo>
                <a:lnTo>
                  <a:pt x="149682" y="226059"/>
                </a:lnTo>
                <a:lnTo>
                  <a:pt x="151116" y="232409"/>
                </a:lnTo>
                <a:lnTo>
                  <a:pt x="161898" y="232409"/>
                </a:lnTo>
                <a:lnTo>
                  <a:pt x="161898" y="220979"/>
                </a:lnTo>
                <a:close/>
              </a:path>
              <a:path w="313690" h="312420">
                <a:moveTo>
                  <a:pt x="308688" y="128269"/>
                </a:moveTo>
                <a:lnTo>
                  <a:pt x="213358" y="128269"/>
                </a:lnTo>
                <a:lnTo>
                  <a:pt x="214082" y="129539"/>
                </a:lnTo>
                <a:lnTo>
                  <a:pt x="219456" y="140969"/>
                </a:lnTo>
                <a:lnTo>
                  <a:pt x="219418" y="142239"/>
                </a:lnTo>
                <a:lnTo>
                  <a:pt x="219303" y="146049"/>
                </a:lnTo>
                <a:lnTo>
                  <a:pt x="219189" y="149859"/>
                </a:lnTo>
                <a:lnTo>
                  <a:pt x="219075" y="153669"/>
                </a:lnTo>
                <a:lnTo>
                  <a:pt x="212648" y="168909"/>
                </a:lnTo>
                <a:lnTo>
                  <a:pt x="199884" y="184149"/>
                </a:lnTo>
                <a:lnTo>
                  <a:pt x="182383" y="201929"/>
                </a:lnTo>
                <a:lnTo>
                  <a:pt x="175124" y="209549"/>
                </a:lnTo>
                <a:lnTo>
                  <a:pt x="169708" y="215899"/>
                </a:lnTo>
                <a:lnTo>
                  <a:pt x="165845" y="223519"/>
                </a:lnTo>
                <a:lnTo>
                  <a:pt x="163244" y="231139"/>
                </a:lnTo>
                <a:lnTo>
                  <a:pt x="163041" y="232409"/>
                </a:lnTo>
                <a:lnTo>
                  <a:pt x="165441" y="232409"/>
                </a:lnTo>
                <a:lnTo>
                  <a:pt x="168686" y="227329"/>
                </a:lnTo>
                <a:lnTo>
                  <a:pt x="172723" y="222249"/>
                </a:lnTo>
                <a:lnTo>
                  <a:pt x="209578" y="184149"/>
                </a:lnTo>
                <a:lnTo>
                  <a:pt x="220280" y="157479"/>
                </a:lnTo>
                <a:lnTo>
                  <a:pt x="313077" y="157479"/>
                </a:lnTo>
                <a:lnTo>
                  <a:pt x="313193" y="156209"/>
                </a:lnTo>
                <a:lnTo>
                  <a:pt x="308688" y="128269"/>
                </a:lnTo>
                <a:close/>
              </a:path>
              <a:path w="313690" h="312420">
                <a:moveTo>
                  <a:pt x="304363" y="207009"/>
                </a:moveTo>
                <a:lnTo>
                  <a:pt x="276985" y="207009"/>
                </a:lnTo>
                <a:lnTo>
                  <a:pt x="280871" y="210819"/>
                </a:lnTo>
                <a:lnTo>
                  <a:pt x="280871" y="220979"/>
                </a:lnTo>
                <a:lnTo>
                  <a:pt x="277227" y="224789"/>
                </a:lnTo>
                <a:lnTo>
                  <a:pt x="296896" y="224789"/>
                </a:lnTo>
                <a:lnTo>
                  <a:pt x="303316" y="210819"/>
                </a:lnTo>
                <a:lnTo>
                  <a:pt x="304363" y="207009"/>
                </a:lnTo>
                <a:close/>
              </a:path>
              <a:path w="313690" h="312420">
                <a:moveTo>
                  <a:pt x="276465" y="208279"/>
                </a:moveTo>
                <a:lnTo>
                  <a:pt x="267892" y="208279"/>
                </a:lnTo>
                <a:lnTo>
                  <a:pt x="264819" y="212089"/>
                </a:lnTo>
                <a:lnTo>
                  <a:pt x="264819" y="219709"/>
                </a:lnTo>
                <a:lnTo>
                  <a:pt x="267892" y="223519"/>
                </a:lnTo>
                <a:lnTo>
                  <a:pt x="276223" y="223519"/>
                </a:lnTo>
                <a:lnTo>
                  <a:pt x="278425" y="220979"/>
                </a:lnTo>
                <a:lnTo>
                  <a:pt x="268933" y="220979"/>
                </a:lnTo>
                <a:lnTo>
                  <a:pt x="268933" y="210819"/>
                </a:lnTo>
                <a:lnTo>
                  <a:pt x="278505" y="210819"/>
                </a:lnTo>
                <a:lnTo>
                  <a:pt x="276465" y="208279"/>
                </a:lnTo>
                <a:close/>
              </a:path>
              <a:path w="313690" h="312420">
                <a:moveTo>
                  <a:pt x="272197" y="217169"/>
                </a:moveTo>
                <a:lnTo>
                  <a:pt x="270737" y="217169"/>
                </a:lnTo>
                <a:lnTo>
                  <a:pt x="270737" y="220979"/>
                </a:lnTo>
                <a:lnTo>
                  <a:pt x="274572" y="220979"/>
                </a:lnTo>
                <a:lnTo>
                  <a:pt x="272197" y="217169"/>
                </a:lnTo>
                <a:close/>
              </a:path>
              <a:path w="313690" h="312420">
                <a:moveTo>
                  <a:pt x="278505" y="210819"/>
                </a:moveTo>
                <a:lnTo>
                  <a:pt x="274547" y="210819"/>
                </a:lnTo>
                <a:lnTo>
                  <a:pt x="275703" y="212089"/>
                </a:lnTo>
                <a:lnTo>
                  <a:pt x="275703" y="214629"/>
                </a:lnTo>
                <a:lnTo>
                  <a:pt x="274801" y="215899"/>
                </a:lnTo>
                <a:lnTo>
                  <a:pt x="273861" y="215899"/>
                </a:lnTo>
                <a:lnTo>
                  <a:pt x="276604" y="220979"/>
                </a:lnTo>
                <a:lnTo>
                  <a:pt x="278425" y="220979"/>
                </a:lnTo>
                <a:lnTo>
                  <a:pt x="279525" y="219709"/>
                </a:lnTo>
                <a:lnTo>
                  <a:pt x="279525" y="212089"/>
                </a:lnTo>
                <a:lnTo>
                  <a:pt x="278505" y="210819"/>
                </a:lnTo>
                <a:close/>
              </a:path>
              <a:path w="313690" h="312420">
                <a:moveTo>
                  <a:pt x="273886" y="212089"/>
                </a:moveTo>
                <a:lnTo>
                  <a:pt x="270737" y="212089"/>
                </a:lnTo>
                <a:lnTo>
                  <a:pt x="270737" y="215899"/>
                </a:lnTo>
                <a:lnTo>
                  <a:pt x="273150" y="215899"/>
                </a:lnTo>
                <a:lnTo>
                  <a:pt x="273886" y="214629"/>
                </a:lnTo>
                <a:lnTo>
                  <a:pt x="273886" y="212089"/>
                </a:lnTo>
                <a:close/>
              </a:path>
              <a:path w="313690" h="312420">
                <a:moveTo>
                  <a:pt x="296048" y="88899"/>
                </a:moveTo>
                <a:lnTo>
                  <a:pt x="177760" y="88899"/>
                </a:lnTo>
                <a:lnTo>
                  <a:pt x="177760" y="106679"/>
                </a:lnTo>
                <a:lnTo>
                  <a:pt x="176121" y="114299"/>
                </a:lnTo>
                <a:lnTo>
                  <a:pt x="171678" y="121919"/>
                </a:lnTo>
                <a:lnTo>
                  <a:pt x="165142" y="129539"/>
                </a:lnTo>
                <a:lnTo>
                  <a:pt x="157224" y="137159"/>
                </a:lnTo>
                <a:lnTo>
                  <a:pt x="121702" y="172719"/>
                </a:lnTo>
                <a:lnTo>
                  <a:pt x="114115" y="182879"/>
                </a:lnTo>
                <a:lnTo>
                  <a:pt x="110433" y="191769"/>
                </a:lnTo>
                <a:lnTo>
                  <a:pt x="110903" y="199389"/>
                </a:lnTo>
                <a:lnTo>
                  <a:pt x="110981" y="200659"/>
                </a:lnTo>
                <a:lnTo>
                  <a:pt x="116927" y="209549"/>
                </a:lnTo>
                <a:lnTo>
                  <a:pt x="116495" y="210819"/>
                </a:lnTo>
                <a:lnTo>
                  <a:pt x="162717" y="210819"/>
                </a:lnTo>
                <a:lnTo>
                  <a:pt x="163537" y="207009"/>
                </a:lnTo>
                <a:lnTo>
                  <a:pt x="165757" y="203199"/>
                </a:lnTo>
                <a:lnTo>
                  <a:pt x="161936" y="203199"/>
                </a:lnTo>
                <a:lnTo>
                  <a:pt x="161936" y="186689"/>
                </a:lnTo>
                <a:lnTo>
                  <a:pt x="163575" y="179069"/>
                </a:lnTo>
                <a:lnTo>
                  <a:pt x="168018" y="171449"/>
                </a:lnTo>
                <a:lnTo>
                  <a:pt x="174554" y="162559"/>
                </a:lnTo>
                <a:lnTo>
                  <a:pt x="182472" y="154939"/>
                </a:lnTo>
                <a:lnTo>
                  <a:pt x="191451" y="146049"/>
                </a:lnTo>
                <a:lnTo>
                  <a:pt x="199038" y="135889"/>
                </a:lnTo>
                <a:lnTo>
                  <a:pt x="202720" y="126999"/>
                </a:lnTo>
                <a:lnTo>
                  <a:pt x="202250" y="119379"/>
                </a:lnTo>
                <a:lnTo>
                  <a:pt x="202172" y="118109"/>
                </a:lnTo>
                <a:lnTo>
                  <a:pt x="196226" y="109219"/>
                </a:lnTo>
                <a:lnTo>
                  <a:pt x="305616" y="109219"/>
                </a:lnTo>
                <a:lnTo>
                  <a:pt x="305206" y="106679"/>
                </a:lnTo>
                <a:lnTo>
                  <a:pt x="296048" y="88899"/>
                </a:lnTo>
                <a:close/>
              </a:path>
              <a:path w="313690" h="312420">
                <a:moveTo>
                  <a:pt x="305616" y="109219"/>
                </a:moveTo>
                <a:lnTo>
                  <a:pt x="197750" y="109219"/>
                </a:lnTo>
                <a:lnTo>
                  <a:pt x="206162" y="115569"/>
                </a:lnTo>
                <a:lnTo>
                  <a:pt x="210906" y="126999"/>
                </a:lnTo>
                <a:lnTo>
                  <a:pt x="209303" y="140969"/>
                </a:lnTo>
                <a:lnTo>
                  <a:pt x="198677" y="157479"/>
                </a:lnTo>
                <a:lnTo>
                  <a:pt x="182434" y="172719"/>
                </a:lnTo>
                <a:lnTo>
                  <a:pt x="175169" y="180339"/>
                </a:lnTo>
                <a:lnTo>
                  <a:pt x="169753" y="186689"/>
                </a:lnTo>
                <a:lnTo>
                  <a:pt x="165889" y="194309"/>
                </a:lnTo>
                <a:lnTo>
                  <a:pt x="163282" y="203199"/>
                </a:lnTo>
                <a:lnTo>
                  <a:pt x="165757" y="203199"/>
                </a:lnTo>
                <a:lnTo>
                  <a:pt x="167978" y="199389"/>
                </a:lnTo>
                <a:lnTo>
                  <a:pt x="174510" y="191769"/>
                </a:lnTo>
                <a:lnTo>
                  <a:pt x="202127" y="163829"/>
                </a:lnTo>
                <a:lnTo>
                  <a:pt x="214388" y="142239"/>
                </a:lnTo>
                <a:lnTo>
                  <a:pt x="213053" y="129539"/>
                </a:lnTo>
                <a:lnTo>
                  <a:pt x="212584" y="128269"/>
                </a:lnTo>
                <a:lnTo>
                  <a:pt x="308688" y="128269"/>
                </a:lnTo>
                <a:lnTo>
                  <a:pt x="305616" y="109219"/>
                </a:lnTo>
                <a:close/>
              </a:path>
              <a:path w="313690" h="312420">
                <a:moveTo>
                  <a:pt x="279053" y="59689"/>
                </a:moveTo>
                <a:lnTo>
                  <a:pt x="177811" y="59689"/>
                </a:lnTo>
                <a:lnTo>
                  <a:pt x="177811" y="77469"/>
                </a:lnTo>
                <a:lnTo>
                  <a:pt x="176172" y="85089"/>
                </a:lnTo>
                <a:lnTo>
                  <a:pt x="171729" y="92709"/>
                </a:lnTo>
                <a:lnTo>
                  <a:pt x="165193" y="100329"/>
                </a:lnTo>
                <a:lnTo>
                  <a:pt x="157275" y="107949"/>
                </a:lnTo>
                <a:lnTo>
                  <a:pt x="118350" y="147319"/>
                </a:lnTo>
                <a:lnTo>
                  <a:pt x="111026" y="154939"/>
                </a:lnTo>
                <a:lnTo>
                  <a:pt x="103452" y="165099"/>
                </a:lnTo>
                <a:lnTo>
                  <a:pt x="98765" y="176529"/>
                </a:lnTo>
                <a:lnTo>
                  <a:pt x="100100" y="189229"/>
                </a:lnTo>
                <a:lnTo>
                  <a:pt x="100570" y="190499"/>
                </a:lnTo>
                <a:lnTo>
                  <a:pt x="102393" y="190499"/>
                </a:lnTo>
                <a:lnTo>
                  <a:pt x="103850" y="177799"/>
                </a:lnTo>
                <a:lnTo>
                  <a:pt x="114476" y="162559"/>
                </a:lnTo>
                <a:lnTo>
                  <a:pt x="157275" y="119379"/>
                </a:lnTo>
                <a:lnTo>
                  <a:pt x="176617" y="88899"/>
                </a:lnTo>
                <a:lnTo>
                  <a:pt x="296048" y="88899"/>
                </a:lnTo>
                <a:lnTo>
                  <a:pt x="282966" y="63499"/>
                </a:lnTo>
                <a:lnTo>
                  <a:pt x="279053" y="59689"/>
                </a:lnTo>
                <a:close/>
              </a:path>
              <a:path w="313690" h="312420">
                <a:moveTo>
                  <a:pt x="249054" y="30479"/>
                </a:moveTo>
                <a:lnTo>
                  <a:pt x="177773" y="30479"/>
                </a:lnTo>
                <a:lnTo>
                  <a:pt x="177773" y="48259"/>
                </a:lnTo>
                <a:lnTo>
                  <a:pt x="176134" y="55879"/>
                </a:lnTo>
                <a:lnTo>
                  <a:pt x="171691" y="63499"/>
                </a:lnTo>
                <a:lnTo>
                  <a:pt x="165155" y="71119"/>
                </a:lnTo>
                <a:lnTo>
                  <a:pt x="157237" y="80009"/>
                </a:lnTo>
                <a:lnTo>
                  <a:pt x="115289" y="121919"/>
                </a:lnTo>
                <a:lnTo>
                  <a:pt x="103569" y="134619"/>
                </a:lnTo>
                <a:lnTo>
                  <a:pt x="96750" y="144779"/>
                </a:lnTo>
                <a:lnTo>
                  <a:pt x="93593" y="152399"/>
                </a:lnTo>
                <a:lnTo>
                  <a:pt x="92861" y="161289"/>
                </a:lnTo>
                <a:lnTo>
                  <a:pt x="92873" y="162559"/>
                </a:lnTo>
                <a:lnTo>
                  <a:pt x="95144" y="162559"/>
                </a:lnTo>
                <a:lnTo>
                  <a:pt x="100503" y="149859"/>
                </a:lnTo>
                <a:lnTo>
                  <a:pt x="113270" y="134619"/>
                </a:lnTo>
                <a:lnTo>
                  <a:pt x="157313" y="90169"/>
                </a:lnTo>
                <a:lnTo>
                  <a:pt x="176668" y="59689"/>
                </a:lnTo>
                <a:lnTo>
                  <a:pt x="279053" y="59689"/>
                </a:lnTo>
                <a:lnTo>
                  <a:pt x="249054" y="304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157415" y="5986212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FFFFFF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FFFFFF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58904" y="5986212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FFFFFF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755844" y="2151977"/>
            <a:ext cx="6680834" cy="2151380"/>
          </a:xfrm>
          <a:prstGeom prst="rect">
            <a:avLst/>
          </a:prstGeom>
        </p:spPr>
        <p:txBody>
          <a:bodyPr vert="horz" wrap="square" lIns="0" tIns="2108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60"/>
              </a:spcBef>
              <a:tabLst>
                <a:tab pos="2466975" algn="l"/>
              </a:tabLst>
            </a:pPr>
            <a:r>
              <a:rPr sz="4800" dirty="0">
                <a:solidFill>
                  <a:srgbClr val="FFFFFF"/>
                </a:solidFill>
              </a:rPr>
              <a:t>E</a:t>
            </a:r>
            <a:r>
              <a:rPr sz="4800" spc="-50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s</a:t>
            </a:r>
            <a:r>
              <a:rPr sz="4800" spc="-55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c</a:t>
            </a:r>
            <a:r>
              <a:rPr sz="4800" spc="-45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o</a:t>
            </a:r>
            <a:r>
              <a:rPr sz="4800" spc="-55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l</a:t>
            </a:r>
            <a:r>
              <a:rPr sz="4800" spc="-60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h</a:t>
            </a:r>
            <a:r>
              <a:rPr sz="4800" spc="-55" dirty="0">
                <a:solidFill>
                  <a:srgbClr val="FFFFFF"/>
                </a:solidFill>
              </a:rPr>
              <a:t> </a:t>
            </a:r>
            <a:r>
              <a:rPr sz="4800" spc="-50" dirty="0">
                <a:solidFill>
                  <a:srgbClr val="FFFFFF"/>
                </a:solidFill>
              </a:rPr>
              <a:t>a</a:t>
            </a:r>
            <a:r>
              <a:rPr sz="4800" dirty="0">
                <a:solidFill>
                  <a:srgbClr val="FFFFFF"/>
                </a:solidFill>
              </a:rPr>
              <a:t>	h</a:t>
            </a:r>
            <a:r>
              <a:rPr sz="4800" spc="-65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o</a:t>
            </a:r>
            <a:r>
              <a:rPr sz="4800" spc="-60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j</a:t>
            </a:r>
            <a:r>
              <a:rPr sz="4800" spc="-60" dirty="0">
                <a:solidFill>
                  <a:srgbClr val="FFFFFF"/>
                </a:solidFill>
              </a:rPr>
              <a:t> </a:t>
            </a:r>
            <a:r>
              <a:rPr sz="4800" spc="-50" dirty="0">
                <a:solidFill>
                  <a:srgbClr val="FFFFFF"/>
                </a:solidFill>
              </a:rPr>
              <a:t>e</a:t>
            </a:r>
            <a:endParaRPr sz="4800"/>
          </a:p>
          <a:p>
            <a:pPr marL="12065" marR="5080" algn="ctr">
              <a:lnSpc>
                <a:spcPct val="100000"/>
              </a:lnSpc>
              <a:spcBef>
                <a:spcPts val="780"/>
              </a:spcBef>
            </a:pP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Se</a:t>
            </a:r>
            <a:r>
              <a:rPr sz="2400" b="1" spc="-3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colocar</a:t>
            </a:r>
            <a:r>
              <a:rPr sz="2400" b="1" spc="-3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ao</a:t>
            </a:r>
            <a:r>
              <a:rPr sz="2400" b="1" spc="-3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lado</a:t>
            </a:r>
            <a:r>
              <a:rPr sz="2400" b="1" spc="-2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de</a:t>
            </a:r>
            <a:r>
              <a:rPr sz="2400" b="1" spc="-3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Cristo</a:t>
            </a:r>
            <a:r>
              <a:rPr sz="2400" b="1" spc="-3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Montserrat"/>
                <a:cs typeface="Montserrat"/>
              </a:rPr>
              <a:t>nesse</a:t>
            </a:r>
            <a:r>
              <a:rPr sz="2400" b="1" spc="-2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Montserrat"/>
                <a:cs typeface="Montserrat"/>
              </a:rPr>
              <a:t>Grande Conﬂito</a:t>
            </a:r>
            <a:r>
              <a:rPr sz="2400" spc="-10" dirty="0">
                <a:solidFill>
                  <a:srgbClr val="FFFFFF"/>
                </a:solidFill>
                <a:latin typeface="Montserrat"/>
                <a:cs typeface="Montserrat"/>
              </a:rPr>
              <a:t>,</a:t>
            </a:r>
            <a:r>
              <a:rPr sz="2400" spc="-5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vencendo</a:t>
            </a:r>
            <a:r>
              <a:rPr sz="24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pelo</a:t>
            </a:r>
            <a:r>
              <a:rPr sz="24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poder</a:t>
            </a:r>
            <a:r>
              <a:rPr sz="24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do</a:t>
            </a:r>
            <a:r>
              <a:rPr sz="2400" spc="-4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Montserrat"/>
                <a:cs typeface="Montserrat"/>
              </a:rPr>
              <a:t>Seu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sangue</a:t>
            </a:r>
            <a:r>
              <a:rPr sz="2400" spc="-3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e</a:t>
            </a:r>
            <a:r>
              <a:rPr sz="2400" spc="-2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da</a:t>
            </a:r>
            <a:r>
              <a:rPr sz="2400" spc="-2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rgbClr val="FFFFFF"/>
                </a:solidFill>
                <a:latin typeface="Montserrat"/>
                <a:cs typeface="Montserrat"/>
              </a:rPr>
              <a:t>Sua</a:t>
            </a:r>
            <a:r>
              <a:rPr sz="2400" spc="-2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Montserrat"/>
                <a:cs typeface="Montserrat"/>
              </a:rPr>
              <a:t>palavra.</a:t>
            </a:r>
            <a:endParaRPr sz="24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05235" y="0"/>
            <a:ext cx="7586980" cy="6858000"/>
            <a:chOff x="4605235" y="0"/>
            <a:chExt cx="758698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79374" y="812"/>
              <a:ext cx="5410682" cy="685637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77749" y="0"/>
              <a:ext cx="5414645" cy="6858000"/>
            </a:xfrm>
            <a:custGeom>
              <a:avLst/>
              <a:gdLst/>
              <a:ahLst/>
              <a:cxnLst/>
              <a:rect l="l" t="t" r="r" b="b"/>
              <a:pathLst>
                <a:path w="5414645" h="6858000">
                  <a:moveTo>
                    <a:pt x="541425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5414250" y="6858000"/>
                  </a:lnTo>
                  <a:lnTo>
                    <a:pt x="5414250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05235" y="3199587"/>
              <a:ext cx="4325569" cy="141375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987950" y="5064633"/>
              <a:ext cx="1345565" cy="1252855"/>
            </a:xfrm>
            <a:custGeom>
              <a:avLst/>
              <a:gdLst/>
              <a:ahLst/>
              <a:cxnLst/>
              <a:rect l="l" t="t" r="r" b="b"/>
              <a:pathLst>
                <a:path w="1345564" h="1252854">
                  <a:moveTo>
                    <a:pt x="185559" y="650379"/>
                  </a:moveTo>
                  <a:lnTo>
                    <a:pt x="139153" y="650379"/>
                  </a:lnTo>
                  <a:lnTo>
                    <a:pt x="139077" y="693572"/>
                  </a:lnTo>
                  <a:lnTo>
                    <a:pt x="145453" y="696099"/>
                  </a:lnTo>
                  <a:lnTo>
                    <a:pt x="159296" y="697369"/>
                  </a:lnTo>
                  <a:lnTo>
                    <a:pt x="174637" y="696099"/>
                  </a:lnTo>
                  <a:lnTo>
                    <a:pt x="185559" y="696099"/>
                  </a:lnTo>
                  <a:lnTo>
                    <a:pt x="185559" y="650379"/>
                  </a:lnTo>
                  <a:close/>
                </a:path>
                <a:path w="1345564" h="1252854">
                  <a:moveTo>
                    <a:pt x="231978" y="696099"/>
                  </a:moveTo>
                  <a:lnTo>
                    <a:pt x="185559" y="696099"/>
                  </a:lnTo>
                  <a:lnTo>
                    <a:pt x="185534" y="743089"/>
                  </a:lnTo>
                  <a:lnTo>
                    <a:pt x="231978" y="743089"/>
                  </a:lnTo>
                  <a:lnTo>
                    <a:pt x="231978" y="696099"/>
                  </a:lnTo>
                  <a:close/>
                </a:path>
                <a:path w="1345564" h="1252854">
                  <a:moveTo>
                    <a:pt x="556831" y="348119"/>
                  </a:moveTo>
                  <a:lnTo>
                    <a:pt x="556628" y="325272"/>
                  </a:lnTo>
                  <a:lnTo>
                    <a:pt x="510209" y="325272"/>
                  </a:lnTo>
                  <a:lnTo>
                    <a:pt x="510235" y="279552"/>
                  </a:lnTo>
                  <a:lnTo>
                    <a:pt x="498678" y="278269"/>
                  </a:lnTo>
                  <a:lnTo>
                    <a:pt x="475411" y="278269"/>
                  </a:lnTo>
                  <a:lnTo>
                    <a:pt x="463854" y="279552"/>
                  </a:lnTo>
                  <a:lnTo>
                    <a:pt x="463892" y="325272"/>
                  </a:lnTo>
                  <a:lnTo>
                    <a:pt x="417474" y="325272"/>
                  </a:lnTo>
                  <a:lnTo>
                    <a:pt x="417499" y="372249"/>
                  </a:lnTo>
                  <a:lnTo>
                    <a:pt x="278295" y="372249"/>
                  </a:lnTo>
                  <a:lnTo>
                    <a:pt x="278295" y="417969"/>
                  </a:lnTo>
                  <a:lnTo>
                    <a:pt x="324739" y="417969"/>
                  </a:lnTo>
                  <a:lnTo>
                    <a:pt x="324713" y="464972"/>
                  </a:lnTo>
                  <a:lnTo>
                    <a:pt x="324713" y="510679"/>
                  </a:lnTo>
                  <a:lnTo>
                    <a:pt x="324713" y="557669"/>
                  </a:lnTo>
                  <a:lnTo>
                    <a:pt x="231952" y="557669"/>
                  </a:lnTo>
                  <a:lnTo>
                    <a:pt x="231952" y="510679"/>
                  </a:lnTo>
                  <a:lnTo>
                    <a:pt x="324713" y="510679"/>
                  </a:lnTo>
                  <a:lnTo>
                    <a:pt x="324713" y="464972"/>
                  </a:lnTo>
                  <a:lnTo>
                    <a:pt x="185559" y="464972"/>
                  </a:lnTo>
                  <a:lnTo>
                    <a:pt x="185534" y="417969"/>
                  </a:lnTo>
                  <a:lnTo>
                    <a:pt x="231978" y="417969"/>
                  </a:lnTo>
                  <a:lnTo>
                    <a:pt x="231940" y="372249"/>
                  </a:lnTo>
                  <a:lnTo>
                    <a:pt x="139204" y="372249"/>
                  </a:lnTo>
                  <a:lnTo>
                    <a:pt x="139204" y="417969"/>
                  </a:lnTo>
                  <a:lnTo>
                    <a:pt x="139204" y="464972"/>
                  </a:lnTo>
                  <a:lnTo>
                    <a:pt x="92760" y="464972"/>
                  </a:lnTo>
                  <a:lnTo>
                    <a:pt x="92760" y="417969"/>
                  </a:lnTo>
                  <a:lnTo>
                    <a:pt x="139204" y="417969"/>
                  </a:lnTo>
                  <a:lnTo>
                    <a:pt x="139204" y="372249"/>
                  </a:lnTo>
                  <a:lnTo>
                    <a:pt x="38" y="372249"/>
                  </a:lnTo>
                  <a:lnTo>
                    <a:pt x="0" y="417969"/>
                  </a:lnTo>
                  <a:lnTo>
                    <a:pt x="46520" y="421779"/>
                  </a:lnTo>
                  <a:lnTo>
                    <a:pt x="46443" y="464972"/>
                  </a:lnTo>
                  <a:lnTo>
                    <a:pt x="38" y="464972"/>
                  </a:lnTo>
                  <a:lnTo>
                    <a:pt x="38" y="557669"/>
                  </a:lnTo>
                  <a:lnTo>
                    <a:pt x="46418" y="557669"/>
                  </a:lnTo>
                  <a:lnTo>
                    <a:pt x="46418" y="650379"/>
                  </a:lnTo>
                  <a:lnTo>
                    <a:pt x="92798" y="650379"/>
                  </a:lnTo>
                  <a:lnTo>
                    <a:pt x="92798" y="557669"/>
                  </a:lnTo>
                  <a:lnTo>
                    <a:pt x="139204" y="557669"/>
                  </a:lnTo>
                  <a:lnTo>
                    <a:pt x="139153" y="603389"/>
                  </a:lnTo>
                  <a:lnTo>
                    <a:pt x="185597" y="603389"/>
                  </a:lnTo>
                  <a:lnTo>
                    <a:pt x="185559" y="650379"/>
                  </a:lnTo>
                  <a:lnTo>
                    <a:pt x="278333" y="650379"/>
                  </a:lnTo>
                  <a:lnTo>
                    <a:pt x="278295" y="603389"/>
                  </a:lnTo>
                  <a:lnTo>
                    <a:pt x="324739" y="603389"/>
                  </a:lnTo>
                  <a:lnTo>
                    <a:pt x="324739" y="650379"/>
                  </a:lnTo>
                  <a:lnTo>
                    <a:pt x="278333" y="650379"/>
                  </a:lnTo>
                  <a:lnTo>
                    <a:pt x="278295" y="696099"/>
                  </a:lnTo>
                  <a:lnTo>
                    <a:pt x="417499" y="696099"/>
                  </a:lnTo>
                  <a:lnTo>
                    <a:pt x="417499" y="650379"/>
                  </a:lnTo>
                  <a:lnTo>
                    <a:pt x="371068" y="650379"/>
                  </a:lnTo>
                  <a:lnTo>
                    <a:pt x="371094" y="603389"/>
                  </a:lnTo>
                  <a:lnTo>
                    <a:pt x="510235" y="603389"/>
                  </a:lnTo>
                  <a:lnTo>
                    <a:pt x="510235" y="557669"/>
                  </a:lnTo>
                  <a:lnTo>
                    <a:pt x="371094" y="557669"/>
                  </a:lnTo>
                  <a:lnTo>
                    <a:pt x="371068" y="510679"/>
                  </a:lnTo>
                  <a:lnTo>
                    <a:pt x="417499" y="510679"/>
                  </a:lnTo>
                  <a:lnTo>
                    <a:pt x="417576" y="467499"/>
                  </a:lnTo>
                  <a:lnTo>
                    <a:pt x="371068" y="464972"/>
                  </a:lnTo>
                  <a:lnTo>
                    <a:pt x="371068" y="417969"/>
                  </a:lnTo>
                  <a:lnTo>
                    <a:pt x="463854" y="417969"/>
                  </a:lnTo>
                  <a:lnTo>
                    <a:pt x="463829" y="372249"/>
                  </a:lnTo>
                  <a:lnTo>
                    <a:pt x="506907" y="370979"/>
                  </a:lnTo>
                  <a:lnTo>
                    <a:pt x="510019" y="378599"/>
                  </a:lnTo>
                  <a:lnTo>
                    <a:pt x="510832" y="391299"/>
                  </a:lnTo>
                  <a:lnTo>
                    <a:pt x="510501" y="406552"/>
                  </a:lnTo>
                  <a:lnTo>
                    <a:pt x="510235" y="417969"/>
                  </a:lnTo>
                  <a:lnTo>
                    <a:pt x="556628" y="417969"/>
                  </a:lnTo>
                  <a:lnTo>
                    <a:pt x="556628" y="370979"/>
                  </a:lnTo>
                  <a:lnTo>
                    <a:pt x="556831" y="348119"/>
                  </a:lnTo>
                  <a:close/>
                </a:path>
                <a:path w="1345564" h="1252854">
                  <a:moveTo>
                    <a:pt x="695794" y="1066939"/>
                  </a:moveTo>
                  <a:lnTo>
                    <a:pt x="649363" y="1066939"/>
                  </a:lnTo>
                  <a:lnTo>
                    <a:pt x="649363" y="1113942"/>
                  </a:lnTo>
                  <a:lnTo>
                    <a:pt x="695769" y="1113942"/>
                  </a:lnTo>
                  <a:lnTo>
                    <a:pt x="695794" y="1066939"/>
                  </a:lnTo>
                  <a:close/>
                </a:path>
                <a:path w="1345564" h="1252854">
                  <a:moveTo>
                    <a:pt x="695794" y="278269"/>
                  </a:moveTo>
                  <a:lnTo>
                    <a:pt x="649389" y="279552"/>
                  </a:lnTo>
                  <a:lnTo>
                    <a:pt x="649389" y="372249"/>
                  </a:lnTo>
                  <a:lnTo>
                    <a:pt x="695769" y="372249"/>
                  </a:lnTo>
                  <a:lnTo>
                    <a:pt x="695794" y="278269"/>
                  </a:lnTo>
                  <a:close/>
                </a:path>
                <a:path w="1345564" h="1252854">
                  <a:moveTo>
                    <a:pt x="742251" y="374802"/>
                  </a:moveTo>
                  <a:lnTo>
                    <a:pt x="735863" y="372249"/>
                  </a:lnTo>
                  <a:lnTo>
                    <a:pt x="722033" y="370979"/>
                  </a:lnTo>
                  <a:lnTo>
                    <a:pt x="706691" y="370979"/>
                  </a:lnTo>
                  <a:lnTo>
                    <a:pt x="695769" y="372249"/>
                  </a:lnTo>
                  <a:lnTo>
                    <a:pt x="695769" y="417969"/>
                  </a:lnTo>
                  <a:lnTo>
                    <a:pt x="742188" y="417969"/>
                  </a:lnTo>
                  <a:lnTo>
                    <a:pt x="742251" y="374802"/>
                  </a:lnTo>
                  <a:close/>
                </a:path>
                <a:path w="1345564" h="1252854">
                  <a:moveTo>
                    <a:pt x="788682" y="974648"/>
                  </a:moveTo>
                  <a:lnTo>
                    <a:pt x="788504" y="974648"/>
                  </a:lnTo>
                  <a:lnTo>
                    <a:pt x="788504" y="950518"/>
                  </a:lnTo>
                  <a:lnTo>
                    <a:pt x="788492" y="927658"/>
                  </a:lnTo>
                  <a:lnTo>
                    <a:pt x="649376" y="927658"/>
                  </a:lnTo>
                  <a:lnTo>
                    <a:pt x="649376" y="950518"/>
                  </a:lnTo>
                  <a:lnTo>
                    <a:pt x="649363" y="974648"/>
                  </a:lnTo>
                  <a:lnTo>
                    <a:pt x="695782" y="974648"/>
                  </a:lnTo>
                  <a:lnTo>
                    <a:pt x="695782" y="997508"/>
                  </a:lnTo>
                  <a:lnTo>
                    <a:pt x="695756" y="1020368"/>
                  </a:lnTo>
                  <a:lnTo>
                    <a:pt x="788644" y="1020368"/>
                  </a:lnTo>
                  <a:lnTo>
                    <a:pt x="788644" y="997508"/>
                  </a:lnTo>
                  <a:lnTo>
                    <a:pt x="788682" y="974648"/>
                  </a:lnTo>
                  <a:close/>
                </a:path>
                <a:path w="1345564" h="1252854">
                  <a:moveTo>
                    <a:pt x="834936" y="231952"/>
                  </a:moveTo>
                  <a:lnTo>
                    <a:pt x="788543" y="231952"/>
                  </a:lnTo>
                  <a:lnTo>
                    <a:pt x="788543" y="278295"/>
                  </a:lnTo>
                  <a:lnTo>
                    <a:pt x="800100" y="278079"/>
                  </a:lnTo>
                  <a:lnTo>
                    <a:pt x="823544" y="278079"/>
                  </a:lnTo>
                  <a:lnTo>
                    <a:pt x="834923" y="278295"/>
                  </a:lnTo>
                  <a:lnTo>
                    <a:pt x="834923" y="278079"/>
                  </a:lnTo>
                  <a:lnTo>
                    <a:pt x="834936" y="231952"/>
                  </a:lnTo>
                  <a:close/>
                </a:path>
                <a:path w="1345564" h="1252854">
                  <a:moveTo>
                    <a:pt x="834936" y="46494"/>
                  </a:moveTo>
                  <a:lnTo>
                    <a:pt x="788504" y="46494"/>
                  </a:lnTo>
                  <a:lnTo>
                    <a:pt x="788504" y="92837"/>
                  </a:lnTo>
                  <a:lnTo>
                    <a:pt x="834910" y="92837"/>
                  </a:lnTo>
                  <a:lnTo>
                    <a:pt x="834936" y="46494"/>
                  </a:lnTo>
                  <a:close/>
                </a:path>
                <a:path w="1345564" h="1252854">
                  <a:moveTo>
                    <a:pt x="927696" y="0"/>
                  </a:moveTo>
                  <a:lnTo>
                    <a:pt x="881265" y="0"/>
                  </a:lnTo>
                  <a:lnTo>
                    <a:pt x="881253" y="46494"/>
                  </a:lnTo>
                  <a:lnTo>
                    <a:pt x="927671" y="46494"/>
                  </a:lnTo>
                  <a:lnTo>
                    <a:pt x="927696" y="0"/>
                  </a:lnTo>
                  <a:close/>
                </a:path>
                <a:path w="1345564" h="1252854">
                  <a:moveTo>
                    <a:pt x="974064" y="46494"/>
                  </a:moveTo>
                  <a:lnTo>
                    <a:pt x="927684" y="46494"/>
                  </a:lnTo>
                  <a:lnTo>
                    <a:pt x="927709" y="92837"/>
                  </a:lnTo>
                  <a:lnTo>
                    <a:pt x="858088" y="92989"/>
                  </a:lnTo>
                  <a:lnTo>
                    <a:pt x="842098" y="92837"/>
                  </a:lnTo>
                  <a:lnTo>
                    <a:pt x="834923" y="92837"/>
                  </a:lnTo>
                  <a:lnTo>
                    <a:pt x="834923" y="139179"/>
                  </a:lnTo>
                  <a:lnTo>
                    <a:pt x="742149" y="139179"/>
                  </a:lnTo>
                  <a:lnTo>
                    <a:pt x="742149" y="0"/>
                  </a:lnTo>
                  <a:lnTo>
                    <a:pt x="695731" y="0"/>
                  </a:lnTo>
                  <a:lnTo>
                    <a:pt x="692442" y="46494"/>
                  </a:lnTo>
                  <a:lnTo>
                    <a:pt x="649351" y="46494"/>
                  </a:lnTo>
                  <a:lnTo>
                    <a:pt x="649389" y="0"/>
                  </a:lnTo>
                  <a:lnTo>
                    <a:pt x="556628" y="0"/>
                  </a:lnTo>
                  <a:lnTo>
                    <a:pt x="556577" y="46494"/>
                  </a:lnTo>
                  <a:lnTo>
                    <a:pt x="557657" y="46494"/>
                  </a:lnTo>
                  <a:lnTo>
                    <a:pt x="603110" y="49720"/>
                  </a:lnTo>
                  <a:lnTo>
                    <a:pt x="603021" y="92837"/>
                  </a:lnTo>
                  <a:lnTo>
                    <a:pt x="556628" y="92837"/>
                  </a:lnTo>
                  <a:lnTo>
                    <a:pt x="556628" y="185572"/>
                  </a:lnTo>
                  <a:lnTo>
                    <a:pt x="603034" y="185572"/>
                  </a:lnTo>
                  <a:lnTo>
                    <a:pt x="602970" y="139179"/>
                  </a:lnTo>
                  <a:lnTo>
                    <a:pt x="649376" y="139179"/>
                  </a:lnTo>
                  <a:lnTo>
                    <a:pt x="649363" y="92837"/>
                  </a:lnTo>
                  <a:lnTo>
                    <a:pt x="695807" y="92837"/>
                  </a:lnTo>
                  <a:lnTo>
                    <a:pt x="695807" y="139179"/>
                  </a:lnTo>
                  <a:lnTo>
                    <a:pt x="649389" y="139179"/>
                  </a:lnTo>
                  <a:lnTo>
                    <a:pt x="649363" y="185572"/>
                  </a:lnTo>
                  <a:lnTo>
                    <a:pt x="742175" y="185572"/>
                  </a:lnTo>
                  <a:lnTo>
                    <a:pt x="742124" y="231952"/>
                  </a:lnTo>
                  <a:lnTo>
                    <a:pt x="788530" y="231952"/>
                  </a:lnTo>
                  <a:lnTo>
                    <a:pt x="788504" y="185572"/>
                  </a:lnTo>
                  <a:lnTo>
                    <a:pt x="881329" y="185572"/>
                  </a:lnTo>
                  <a:lnTo>
                    <a:pt x="881278" y="139179"/>
                  </a:lnTo>
                  <a:lnTo>
                    <a:pt x="927684" y="139179"/>
                  </a:lnTo>
                  <a:lnTo>
                    <a:pt x="927684" y="231952"/>
                  </a:lnTo>
                  <a:lnTo>
                    <a:pt x="974064" y="231952"/>
                  </a:lnTo>
                  <a:lnTo>
                    <a:pt x="974064" y="92989"/>
                  </a:lnTo>
                  <a:lnTo>
                    <a:pt x="974064" y="46494"/>
                  </a:lnTo>
                  <a:close/>
                </a:path>
                <a:path w="1345564" h="1252854">
                  <a:moveTo>
                    <a:pt x="1020483" y="372249"/>
                  </a:moveTo>
                  <a:lnTo>
                    <a:pt x="974064" y="372249"/>
                  </a:lnTo>
                  <a:lnTo>
                    <a:pt x="974064" y="279552"/>
                  </a:lnTo>
                  <a:lnTo>
                    <a:pt x="927658" y="278269"/>
                  </a:lnTo>
                  <a:lnTo>
                    <a:pt x="927709" y="325272"/>
                  </a:lnTo>
                  <a:lnTo>
                    <a:pt x="884631" y="325272"/>
                  </a:lnTo>
                  <a:lnTo>
                    <a:pt x="881418" y="279552"/>
                  </a:lnTo>
                  <a:lnTo>
                    <a:pt x="881329" y="278269"/>
                  </a:lnTo>
                  <a:lnTo>
                    <a:pt x="834923" y="279552"/>
                  </a:lnTo>
                  <a:lnTo>
                    <a:pt x="834948" y="325272"/>
                  </a:lnTo>
                  <a:lnTo>
                    <a:pt x="788530" y="325272"/>
                  </a:lnTo>
                  <a:lnTo>
                    <a:pt x="788504" y="417969"/>
                  </a:lnTo>
                  <a:lnTo>
                    <a:pt x="834948" y="417969"/>
                  </a:lnTo>
                  <a:lnTo>
                    <a:pt x="834923" y="372249"/>
                  </a:lnTo>
                  <a:lnTo>
                    <a:pt x="927684" y="372249"/>
                  </a:lnTo>
                  <a:lnTo>
                    <a:pt x="927658" y="417969"/>
                  </a:lnTo>
                  <a:lnTo>
                    <a:pt x="1020445" y="417969"/>
                  </a:lnTo>
                  <a:lnTo>
                    <a:pt x="1020483" y="372249"/>
                  </a:lnTo>
                  <a:close/>
                </a:path>
                <a:path w="1345564" h="1252854">
                  <a:moveTo>
                    <a:pt x="1298778" y="372249"/>
                  </a:moveTo>
                  <a:lnTo>
                    <a:pt x="1252334" y="372249"/>
                  </a:lnTo>
                  <a:lnTo>
                    <a:pt x="1252334" y="374802"/>
                  </a:lnTo>
                  <a:lnTo>
                    <a:pt x="1252461" y="421779"/>
                  </a:lnTo>
                  <a:lnTo>
                    <a:pt x="1252588" y="440829"/>
                  </a:lnTo>
                  <a:lnTo>
                    <a:pt x="1252359" y="464972"/>
                  </a:lnTo>
                  <a:lnTo>
                    <a:pt x="1298778" y="464972"/>
                  </a:lnTo>
                  <a:lnTo>
                    <a:pt x="1298778" y="372249"/>
                  </a:lnTo>
                  <a:close/>
                </a:path>
                <a:path w="1345564" h="1252854">
                  <a:moveTo>
                    <a:pt x="1345158" y="835799"/>
                  </a:moveTo>
                  <a:lnTo>
                    <a:pt x="1345133" y="788822"/>
                  </a:lnTo>
                  <a:lnTo>
                    <a:pt x="1252359" y="788822"/>
                  </a:lnTo>
                  <a:lnTo>
                    <a:pt x="1252397" y="835799"/>
                  </a:lnTo>
                  <a:lnTo>
                    <a:pt x="1252397" y="881532"/>
                  </a:lnTo>
                  <a:lnTo>
                    <a:pt x="1252397" y="928522"/>
                  </a:lnTo>
                  <a:lnTo>
                    <a:pt x="1159573" y="928522"/>
                  </a:lnTo>
                  <a:lnTo>
                    <a:pt x="1159598" y="881532"/>
                  </a:lnTo>
                  <a:lnTo>
                    <a:pt x="1113218" y="881532"/>
                  </a:lnTo>
                  <a:lnTo>
                    <a:pt x="1113218" y="974242"/>
                  </a:lnTo>
                  <a:lnTo>
                    <a:pt x="1113218" y="1113942"/>
                  </a:lnTo>
                  <a:lnTo>
                    <a:pt x="974064" y="1113942"/>
                  </a:lnTo>
                  <a:lnTo>
                    <a:pt x="974064" y="974242"/>
                  </a:lnTo>
                  <a:lnTo>
                    <a:pt x="1113218" y="974242"/>
                  </a:lnTo>
                  <a:lnTo>
                    <a:pt x="1113218" y="881532"/>
                  </a:lnTo>
                  <a:lnTo>
                    <a:pt x="1113180" y="835799"/>
                  </a:lnTo>
                  <a:lnTo>
                    <a:pt x="1159624" y="835799"/>
                  </a:lnTo>
                  <a:lnTo>
                    <a:pt x="1159598" y="881532"/>
                  </a:lnTo>
                  <a:lnTo>
                    <a:pt x="1252397" y="881532"/>
                  </a:lnTo>
                  <a:lnTo>
                    <a:pt x="1252397" y="835799"/>
                  </a:lnTo>
                  <a:lnTo>
                    <a:pt x="1209306" y="835799"/>
                  </a:lnTo>
                  <a:lnTo>
                    <a:pt x="1205979" y="788822"/>
                  </a:lnTo>
                  <a:lnTo>
                    <a:pt x="1113218" y="788822"/>
                  </a:lnTo>
                  <a:lnTo>
                    <a:pt x="1113180" y="743089"/>
                  </a:lnTo>
                  <a:lnTo>
                    <a:pt x="1159624" y="743089"/>
                  </a:lnTo>
                  <a:lnTo>
                    <a:pt x="1159598" y="696099"/>
                  </a:lnTo>
                  <a:lnTo>
                    <a:pt x="1113180" y="696099"/>
                  </a:lnTo>
                  <a:lnTo>
                    <a:pt x="1113180" y="650379"/>
                  </a:lnTo>
                  <a:lnTo>
                    <a:pt x="1159624" y="650379"/>
                  </a:lnTo>
                  <a:lnTo>
                    <a:pt x="1159598" y="696099"/>
                  </a:lnTo>
                  <a:lnTo>
                    <a:pt x="1252397" y="696099"/>
                  </a:lnTo>
                  <a:lnTo>
                    <a:pt x="1252359" y="743089"/>
                  </a:lnTo>
                  <a:lnTo>
                    <a:pt x="1345133" y="743089"/>
                  </a:lnTo>
                  <a:lnTo>
                    <a:pt x="1345133" y="650379"/>
                  </a:lnTo>
                  <a:lnTo>
                    <a:pt x="1298714" y="650379"/>
                  </a:lnTo>
                  <a:lnTo>
                    <a:pt x="1298778" y="603389"/>
                  </a:lnTo>
                  <a:lnTo>
                    <a:pt x="1255699" y="603389"/>
                  </a:lnTo>
                  <a:lnTo>
                    <a:pt x="1252397" y="650379"/>
                  </a:lnTo>
                  <a:lnTo>
                    <a:pt x="1205953" y="650379"/>
                  </a:lnTo>
                  <a:lnTo>
                    <a:pt x="1205979" y="603389"/>
                  </a:lnTo>
                  <a:lnTo>
                    <a:pt x="1113218" y="603389"/>
                  </a:lnTo>
                  <a:lnTo>
                    <a:pt x="1113218" y="557669"/>
                  </a:lnTo>
                  <a:lnTo>
                    <a:pt x="1205979" y="557669"/>
                  </a:lnTo>
                  <a:lnTo>
                    <a:pt x="1205953" y="510679"/>
                  </a:lnTo>
                  <a:lnTo>
                    <a:pt x="1252397" y="510679"/>
                  </a:lnTo>
                  <a:lnTo>
                    <a:pt x="1252359" y="464972"/>
                  </a:lnTo>
                  <a:lnTo>
                    <a:pt x="1205979" y="464972"/>
                  </a:lnTo>
                  <a:lnTo>
                    <a:pt x="1205979" y="372249"/>
                  </a:lnTo>
                  <a:lnTo>
                    <a:pt x="1159560" y="372249"/>
                  </a:lnTo>
                  <a:lnTo>
                    <a:pt x="1159624" y="417969"/>
                  </a:lnTo>
                  <a:lnTo>
                    <a:pt x="1159624" y="464972"/>
                  </a:lnTo>
                  <a:lnTo>
                    <a:pt x="1159624" y="510679"/>
                  </a:lnTo>
                  <a:lnTo>
                    <a:pt x="1113180" y="510679"/>
                  </a:lnTo>
                  <a:lnTo>
                    <a:pt x="1113180" y="464972"/>
                  </a:lnTo>
                  <a:lnTo>
                    <a:pt x="1159624" y="464972"/>
                  </a:lnTo>
                  <a:lnTo>
                    <a:pt x="1159624" y="417969"/>
                  </a:lnTo>
                  <a:lnTo>
                    <a:pt x="1116545" y="417969"/>
                  </a:lnTo>
                  <a:lnTo>
                    <a:pt x="1113243" y="372249"/>
                  </a:lnTo>
                  <a:lnTo>
                    <a:pt x="1066800" y="372249"/>
                  </a:lnTo>
                  <a:lnTo>
                    <a:pt x="1066863" y="417969"/>
                  </a:lnTo>
                  <a:lnTo>
                    <a:pt x="1020445" y="417969"/>
                  </a:lnTo>
                  <a:lnTo>
                    <a:pt x="1020445" y="464972"/>
                  </a:lnTo>
                  <a:lnTo>
                    <a:pt x="1066863" y="464972"/>
                  </a:lnTo>
                  <a:lnTo>
                    <a:pt x="1066863" y="510679"/>
                  </a:lnTo>
                  <a:lnTo>
                    <a:pt x="1020483" y="510679"/>
                  </a:lnTo>
                  <a:lnTo>
                    <a:pt x="1020483" y="557669"/>
                  </a:lnTo>
                  <a:lnTo>
                    <a:pt x="1020483" y="603389"/>
                  </a:lnTo>
                  <a:lnTo>
                    <a:pt x="974039" y="603389"/>
                  </a:lnTo>
                  <a:lnTo>
                    <a:pt x="974039" y="557669"/>
                  </a:lnTo>
                  <a:lnTo>
                    <a:pt x="1020483" y="557669"/>
                  </a:lnTo>
                  <a:lnTo>
                    <a:pt x="1020483" y="510679"/>
                  </a:lnTo>
                  <a:lnTo>
                    <a:pt x="1020445" y="464972"/>
                  </a:lnTo>
                  <a:lnTo>
                    <a:pt x="974039" y="464972"/>
                  </a:lnTo>
                  <a:lnTo>
                    <a:pt x="974064" y="510679"/>
                  </a:lnTo>
                  <a:lnTo>
                    <a:pt x="834923" y="510679"/>
                  </a:lnTo>
                  <a:lnTo>
                    <a:pt x="834923" y="464972"/>
                  </a:lnTo>
                  <a:lnTo>
                    <a:pt x="695769" y="464972"/>
                  </a:lnTo>
                  <a:lnTo>
                    <a:pt x="695769" y="417969"/>
                  </a:lnTo>
                  <a:lnTo>
                    <a:pt x="556628" y="417969"/>
                  </a:lnTo>
                  <a:lnTo>
                    <a:pt x="556590" y="464972"/>
                  </a:lnTo>
                  <a:lnTo>
                    <a:pt x="603110" y="467499"/>
                  </a:lnTo>
                  <a:lnTo>
                    <a:pt x="603034" y="510679"/>
                  </a:lnTo>
                  <a:lnTo>
                    <a:pt x="556628" y="510679"/>
                  </a:lnTo>
                  <a:lnTo>
                    <a:pt x="556628" y="603389"/>
                  </a:lnTo>
                  <a:lnTo>
                    <a:pt x="603034" y="603389"/>
                  </a:lnTo>
                  <a:lnTo>
                    <a:pt x="602970" y="557669"/>
                  </a:lnTo>
                  <a:lnTo>
                    <a:pt x="649389" y="557669"/>
                  </a:lnTo>
                  <a:lnTo>
                    <a:pt x="649363" y="510679"/>
                  </a:lnTo>
                  <a:lnTo>
                    <a:pt x="738822" y="510679"/>
                  </a:lnTo>
                  <a:lnTo>
                    <a:pt x="741895" y="517029"/>
                  </a:lnTo>
                  <a:lnTo>
                    <a:pt x="742759" y="530999"/>
                  </a:lnTo>
                  <a:lnTo>
                    <a:pt x="742480" y="546239"/>
                  </a:lnTo>
                  <a:lnTo>
                    <a:pt x="742149" y="557669"/>
                  </a:lnTo>
                  <a:lnTo>
                    <a:pt x="927709" y="557669"/>
                  </a:lnTo>
                  <a:lnTo>
                    <a:pt x="927608" y="603389"/>
                  </a:lnTo>
                  <a:lnTo>
                    <a:pt x="927442" y="626249"/>
                  </a:lnTo>
                  <a:lnTo>
                    <a:pt x="927684" y="650379"/>
                  </a:lnTo>
                  <a:lnTo>
                    <a:pt x="1066863" y="650379"/>
                  </a:lnTo>
                  <a:lnTo>
                    <a:pt x="1066838" y="696099"/>
                  </a:lnTo>
                  <a:lnTo>
                    <a:pt x="927684" y="696099"/>
                  </a:lnTo>
                  <a:lnTo>
                    <a:pt x="927684" y="650379"/>
                  </a:lnTo>
                  <a:lnTo>
                    <a:pt x="881303" y="650379"/>
                  </a:lnTo>
                  <a:lnTo>
                    <a:pt x="881329" y="696099"/>
                  </a:lnTo>
                  <a:lnTo>
                    <a:pt x="838250" y="696099"/>
                  </a:lnTo>
                  <a:lnTo>
                    <a:pt x="835164" y="689749"/>
                  </a:lnTo>
                  <a:lnTo>
                    <a:pt x="834301" y="675779"/>
                  </a:lnTo>
                  <a:lnTo>
                    <a:pt x="834580" y="660539"/>
                  </a:lnTo>
                  <a:lnTo>
                    <a:pt x="834923" y="650379"/>
                  </a:lnTo>
                  <a:lnTo>
                    <a:pt x="788504" y="650379"/>
                  </a:lnTo>
                  <a:lnTo>
                    <a:pt x="788568" y="696099"/>
                  </a:lnTo>
                  <a:lnTo>
                    <a:pt x="742149" y="696099"/>
                  </a:lnTo>
                  <a:lnTo>
                    <a:pt x="742149" y="742124"/>
                  </a:lnTo>
                  <a:lnTo>
                    <a:pt x="730554" y="742111"/>
                  </a:lnTo>
                  <a:lnTo>
                    <a:pt x="707351" y="742264"/>
                  </a:lnTo>
                  <a:lnTo>
                    <a:pt x="695769" y="742124"/>
                  </a:lnTo>
                  <a:lnTo>
                    <a:pt x="695769" y="788504"/>
                  </a:lnTo>
                  <a:lnTo>
                    <a:pt x="730567" y="788352"/>
                  </a:lnTo>
                  <a:lnTo>
                    <a:pt x="742149" y="788504"/>
                  </a:lnTo>
                  <a:lnTo>
                    <a:pt x="742022" y="776922"/>
                  </a:lnTo>
                  <a:lnTo>
                    <a:pt x="742200" y="753706"/>
                  </a:lnTo>
                  <a:lnTo>
                    <a:pt x="742149" y="743089"/>
                  </a:lnTo>
                  <a:lnTo>
                    <a:pt x="834948" y="743089"/>
                  </a:lnTo>
                  <a:lnTo>
                    <a:pt x="834923" y="835799"/>
                  </a:lnTo>
                  <a:lnTo>
                    <a:pt x="881303" y="835799"/>
                  </a:lnTo>
                  <a:lnTo>
                    <a:pt x="881532" y="812939"/>
                  </a:lnTo>
                  <a:lnTo>
                    <a:pt x="881367" y="788822"/>
                  </a:lnTo>
                  <a:lnTo>
                    <a:pt x="881265" y="743089"/>
                  </a:lnTo>
                  <a:lnTo>
                    <a:pt x="927709" y="743089"/>
                  </a:lnTo>
                  <a:lnTo>
                    <a:pt x="927684" y="788822"/>
                  </a:lnTo>
                  <a:lnTo>
                    <a:pt x="1020445" y="788822"/>
                  </a:lnTo>
                  <a:lnTo>
                    <a:pt x="1020419" y="743089"/>
                  </a:lnTo>
                  <a:lnTo>
                    <a:pt x="1066838" y="743089"/>
                  </a:lnTo>
                  <a:lnTo>
                    <a:pt x="1066838" y="881532"/>
                  </a:lnTo>
                  <a:lnTo>
                    <a:pt x="1020419" y="881532"/>
                  </a:lnTo>
                  <a:lnTo>
                    <a:pt x="1020483" y="928522"/>
                  </a:lnTo>
                  <a:lnTo>
                    <a:pt x="974039" y="928522"/>
                  </a:lnTo>
                  <a:lnTo>
                    <a:pt x="974102" y="881532"/>
                  </a:lnTo>
                  <a:lnTo>
                    <a:pt x="927658" y="881532"/>
                  </a:lnTo>
                  <a:lnTo>
                    <a:pt x="927709" y="835799"/>
                  </a:lnTo>
                  <a:lnTo>
                    <a:pt x="881303" y="835799"/>
                  </a:lnTo>
                  <a:lnTo>
                    <a:pt x="881329" y="881532"/>
                  </a:lnTo>
                  <a:lnTo>
                    <a:pt x="834923" y="881532"/>
                  </a:lnTo>
                  <a:lnTo>
                    <a:pt x="834885" y="974242"/>
                  </a:lnTo>
                  <a:lnTo>
                    <a:pt x="881329" y="974242"/>
                  </a:lnTo>
                  <a:lnTo>
                    <a:pt x="881265" y="928522"/>
                  </a:lnTo>
                  <a:lnTo>
                    <a:pt x="927684" y="928522"/>
                  </a:lnTo>
                  <a:lnTo>
                    <a:pt x="927684" y="1066939"/>
                  </a:lnTo>
                  <a:lnTo>
                    <a:pt x="881265" y="1066939"/>
                  </a:lnTo>
                  <a:lnTo>
                    <a:pt x="881329" y="1021232"/>
                  </a:lnTo>
                  <a:lnTo>
                    <a:pt x="788530" y="1021232"/>
                  </a:lnTo>
                  <a:lnTo>
                    <a:pt x="788568" y="1066939"/>
                  </a:lnTo>
                  <a:lnTo>
                    <a:pt x="742124" y="1066939"/>
                  </a:lnTo>
                  <a:lnTo>
                    <a:pt x="742188" y="1113942"/>
                  </a:lnTo>
                  <a:lnTo>
                    <a:pt x="695769" y="1113942"/>
                  </a:lnTo>
                  <a:lnTo>
                    <a:pt x="695769" y="1159662"/>
                  </a:lnTo>
                  <a:lnTo>
                    <a:pt x="742188" y="1159662"/>
                  </a:lnTo>
                  <a:lnTo>
                    <a:pt x="742124" y="1206639"/>
                  </a:lnTo>
                  <a:lnTo>
                    <a:pt x="788530" y="1206639"/>
                  </a:lnTo>
                  <a:lnTo>
                    <a:pt x="788504" y="1159662"/>
                  </a:lnTo>
                  <a:lnTo>
                    <a:pt x="834923" y="1159662"/>
                  </a:lnTo>
                  <a:lnTo>
                    <a:pt x="834923" y="1113942"/>
                  </a:lnTo>
                  <a:lnTo>
                    <a:pt x="927684" y="1113942"/>
                  </a:lnTo>
                  <a:lnTo>
                    <a:pt x="927709" y="1159662"/>
                  </a:lnTo>
                  <a:lnTo>
                    <a:pt x="834923" y="1159662"/>
                  </a:lnTo>
                  <a:lnTo>
                    <a:pt x="834923" y="1206639"/>
                  </a:lnTo>
                  <a:lnTo>
                    <a:pt x="881329" y="1206639"/>
                  </a:lnTo>
                  <a:lnTo>
                    <a:pt x="881303" y="1252359"/>
                  </a:lnTo>
                  <a:lnTo>
                    <a:pt x="927709" y="1252359"/>
                  </a:lnTo>
                  <a:lnTo>
                    <a:pt x="927658" y="1206639"/>
                  </a:lnTo>
                  <a:lnTo>
                    <a:pt x="974102" y="1206639"/>
                  </a:lnTo>
                  <a:lnTo>
                    <a:pt x="974064" y="1159662"/>
                  </a:lnTo>
                  <a:lnTo>
                    <a:pt x="1066838" y="1159662"/>
                  </a:lnTo>
                  <a:lnTo>
                    <a:pt x="1066838" y="1252359"/>
                  </a:lnTo>
                  <a:lnTo>
                    <a:pt x="1113218" y="1252359"/>
                  </a:lnTo>
                  <a:lnTo>
                    <a:pt x="1113218" y="1159662"/>
                  </a:lnTo>
                  <a:lnTo>
                    <a:pt x="1159598" y="1159662"/>
                  </a:lnTo>
                  <a:lnTo>
                    <a:pt x="1159598" y="1066939"/>
                  </a:lnTo>
                  <a:lnTo>
                    <a:pt x="1205979" y="1066939"/>
                  </a:lnTo>
                  <a:lnTo>
                    <a:pt x="1205979" y="1159662"/>
                  </a:lnTo>
                  <a:lnTo>
                    <a:pt x="1345133" y="1159662"/>
                  </a:lnTo>
                  <a:lnTo>
                    <a:pt x="1345133" y="1066939"/>
                  </a:lnTo>
                  <a:lnTo>
                    <a:pt x="1252359" y="1066939"/>
                  </a:lnTo>
                  <a:lnTo>
                    <a:pt x="1252359" y="1021232"/>
                  </a:lnTo>
                  <a:lnTo>
                    <a:pt x="1159560" y="1021232"/>
                  </a:lnTo>
                  <a:lnTo>
                    <a:pt x="1159598" y="974242"/>
                  </a:lnTo>
                  <a:lnTo>
                    <a:pt x="1252359" y="974242"/>
                  </a:lnTo>
                  <a:lnTo>
                    <a:pt x="1252359" y="1021232"/>
                  </a:lnTo>
                  <a:lnTo>
                    <a:pt x="1298778" y="1021232"/>
                  </a:lnTo>
                  <a:lnTo>
                    <a:pt x="1298740" y="974242"/>
                  </a:lnTo>
                  <a:lnTo>
                    <a:pt x="1298714" y="928522"/>
                  </a:lnTo>
                  <a:lnTo>
                    <a:pt x="1345158" y="928522"/>
                  </a:lnTo>
                  <a:lnTo>
                    <a:pt x="1345158" y="881532"/>
                  </a:lnTo>
                  <a:lnTo>
                    <a:pt x="1298638" y="878979"/>
                  </a:lnTo>
                  <a:lnTo>
                    <a:pt x="1298714" y="835799"/>
                  </a:lnTo>
                  <a:lnTo>
                    <a:pt x="1345158" y="835799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59007" y="5203773"/>
              <a:ext cx="231980" cy="18614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266233" y="5342331"/>
              <a:ext cx="603885" cy="1067435"/>
            </a:xfrm>
            <a:custGeom>
              <a:avLst/>
              <a:gdLst/>
              <a:ahLst/>
              <a:cxnLst/>
              <a:rect l="l" t="t" r="r" b="b"/>
              <a:pathLst>
                <a:path w="603885" h="1067435">
                  <a:moveTo>
                    <a:pt x="46443" y="603605"/>
                  </a:moveTo>
                  <a:lnTo>
                    <a:pt x="46418" y="557187"/>
                  </a:lnTo>
                  <a:lnTo>
                    <a:pt x="0" y="557187"/>
                  </a:lnTo>
                  <a:lnTo>
                    <a:pt x="0" y="603605"/>
                  </a:lnTo>
                  <a:lnTo>
                    <a:pt x="46443" y="603605"/>
                  </a:lnTo>
                  <a:close/>
                </a:path>
                <a:path w="603885" h="1067435">
                  <a:moveTo>
                    <a:pt x="46443" y="464388"/>
                  </a:moveTo>
                  <a:lnTo>
                    <a:pt x="0" y="464388"/>
                  </a:lnTo>
                  <a:lnTo>
                    <a:pt x="0" y="510832"/>
                  </a:lnTo>
                  <a:lnTo>
                    <a:pt x="46418" y="510832"/>
                  </a:lnTo>
                  <a:lnTo>
                    <a:pt x="46443" y="464388"/>
                  </a:lnTo>
                  <a:close/>
                </a:path>
                <a:path w="603885" h="1067435">
                  <a:moveTo>
                    <a:pt x="92798" y="510832"/>
                  </a:moveTo>
                  <a:lnTo>
                    <a:pt x="46418" y="510832"/>
                  </a:lnTo>
                  <a:lnTo>
                    <a:pt x="46647" y="522363"/>
                  </a:lnTo>
                  <a:lnTo>
                    <a:pt x="46647" y="545630"/>
                  </a:lnTo>
                  <a:lnTo>
                    <a:pt x="46418" y="557187"/>
                  </a:lnTo>
                  <a:lnTo>
                    <a:pt x="92798" y="557187"/>
                  </a:lnTo>
                  <a:lnTo>
                    <a:pt x="92583" y="545630"/>
                  </a:lnTo>
                  <a:lnTo>
                    <a:pt x="92595" y="522363"/>
                  </a:lnTo>
                  <a:lnTo>
                    <a:pt x="92798" y="510832"/>
                  </a:lnTo>
                  <a:close/>
                </a:path>
                <a:path w="603885" h="1067435">
                  <a:moveTo>
                    <a:pt x="139230" y="464388"/>
                  </a:moveTo>
                  <a:lnTo>
                    <a:pt x="96139" y="464324"/>
                  </a:lnTo>
                  <a:lnTo>
                    <a:pt x="93014" y="470712"/>
                  </a:lnTo>
                  <a:lnTo>
                    <a:pt x="92214" y="484517"/>
                  </a:lnTo>
                  <a:lnTo>
                    <a:pt x="92811" y="510806"/>
                  </a:lnTo>
                  <a:lnTo>
                    <a:pt x="139192" y="510806"/>
                  </a:lnTo>
                  <a:lnTo>
                    <a:pt x="139230" y="464388"/>
                  </a:lnTo>
                  <a:close/>
                </a:path>
                <a:path w="603885" h="1067435">
                  <a:moveTo>
                    <a:pt x="185572" y="510806"/>
                  </a:moveTo>
                  <a:lnTo>
                    <a:pt x="139192" y="510806"/>
                  </a:lnTo>
                  <a:lnTo>
                    <a:pt x="139217" y="557225"/>
                  </a:lnTo>
                  <a:lnTo>
                    <a:pt x="92811" y="557225"/>
                  </a:lnTo>
                  <a:lnTo>
                    <a:pt x="92811" y="603605"/>
                  </a:lnTo>
                  <a:lnTo>
                    <a:pt x="185572" y="603605"/>
                  </a:lnTo>
                  <a:lnTo>
                    <a:pt x="185496" y="557225"/>
                  </a:lnTo>
                  <a:lnTo>
                    <a:pt x="185343" y="533971"/>
                  </a:lnTo>
                  <a:lnTo>
                    <a:pt x="185572" y="510806"/>
                  </a:lnTo>
                  <a:close/>
                </a:path>
                <a:path w="603885" h="1067435">
                  <a:moveTo>
                    <a:pt x="232168" y="162915"/>
                  </a:moveTo>
                  <a:lnTo>
                    <a:pt x="231952" y="139750"/>
                  </a:lnTo>
                  <a:lnTo>
                    <a:pt x="185572" y="139750"/>
                  </a:lnTo>
                  <a:lnTo>
                    <a:pt x="185178" y="158965"/>
                  </a:lnTo>
                  <a:lnTo>
                    <a:pt x="185000" y="190157"/>
                  </a:lnTo>
                  <a:lnTo>
                    <a:pt x="185940" y="219354"/>
                  </a:lnTo>
                  <a:lnTo>
                    <a:pt x="188899" y="232613"/>
                  </a:lnTo>
                  <a:lnTo>
                    <a:pt x="231978" y="232549"/>
                  </a:lnTo>
                  <a:lnTo>
                    <a:pt x="231851" y="209372"/>
                  </a:lnTo>
                  <a:lnTo>
                    <a:pt x="232168" y="162915"/>
                  </a:lnTo>
                  <a:close/>
                </a:path>
                <a:path w="603885" h="1067435">
                  <a:moveTo>
                    <a:pt x="324751" y="789127"/>
                  </a:moveTo>
                  <a:lnTo>
                    <a:pt x="324726" y="742721"/>
                  </a:lnTo>
                  <a:lnTo>
                    <a:pt x="139192" y="742721"/>
                  </a:lnTo>
                  <a:lnTo>
                    <a:pt x="139192" y="649947"/>
                  </a:lnTo>
                  <a:lnTo>
                    <a:pt x="92811" y="649947"/>
                  </a:lnTo>
                  <a:lnTo>
                    <a:pt x="92811" y="789127"/>
                  </a:lnTo>
                  <a:lnTo>
                    <a:pt x="139217" y="789127"/>
                  </a:lnTo>
                  <a:lnTo>
                    <a:pt x="139192" y="835482"/>
                  </a:lnTo>
                  <a:lnTo>
                    <a:pt x="185610" y="835482"/>
                  </a:lnTo>
                  <a:lnTo>
                    <a:pt x="185572" y="881913"/>
                  </a:lnTo>
                  <a:lnTo>
                    <a:pt x="189852" y="881913"/>
                  </a:lnTo>
                  <a:lnTo>
                    <a:pt x="208724" y="882154"/>
                  </a:lnTo>
                  <a:lnTo>
                    <a:pt x="223888" y="882154"/>
                  </a:lnTo>
                  <a:lnTo>
                    <a:pt x="255168" y="881913"/>
                  </a:lnTo>
                  <a:lnTo>
                    <a:pt x="278345" y="881913"/>
                  </a:lnTo>
                  <a:lnTo>
                    <a:pt x="278104" y="858697"/>
                  </a:lnTo>
                  <a:lnTo>
                    <a:pt x="278257" y="835482"/>
                  </a:lnTo>
                  <a:lnTo>
                    <a:pt x="278447" y="812241"/>
                  </a:lnTo>
                  <a:lnTo>
                    <a:pt x="278307" y="789127"/>
                  </a:lnTo>
                  <a:lnTo>
                    <a:pt x="324751" y="789127"/>
                  </a:lnTo>
                  <a:close/>
                </a:path>
                <a:path w="603885" h="1067435">
                  <a:moveTo>
                    <a:pt x="324751" y="418071"/>
                  </a:moveTo>
                  <a:lnTo>
                    <a:pt x="324726" y="371652"/>
                  </a:lnTo>
                  <a:lnTo>
                    <a:pt x="231952" y="371652"/>
                  </a:lnTo>
                  <a:lnTo>
                    <a:pt x="231952" y="464426"/>
                  </a:lnTo>
                  <a:lnTo>
                    <a:pt x="185547" y="464426"/>
                  </a:lnTo>
                  <a:lnTo>
                    <a:pt x="185572" y="510806"/>
                  </a:lnTo>
                  <a:lnTo>
                    <a:pt x="278333" y="510806"/>
                  </a:lnTo>
                  <a:lnTo>
                    <a:pt x="278104" y="487641"/>
                  </a:lnTo>
                  <a:lnTo>
                    <a:pt x="278257" y="464426"/>
                  </a:lnTo>
                  <a:lnTo>
                    <a:pt x="278447" y="441185"/>
                  </a:lnTo>
                  <a:lnTo>
                    <a:pt x="278307" y="418071"/>
                  </a:lnTo>
                  <a:lnTo>
                    <a:pt x="324751" y="418071"/>
                  </a:lnTo>
                  <a:close/>
                </a:path>
                <a:path w="603885" h="1067435">
                  <a:moveTo>
                    <a:pt x="417512" y="603605"/>
                  </a:moveTo>
                  <a:lnTo>
                    <a:pt x="417487" y="510806"/>
                  </a:lnTo>
                  <a:lnTo>
                    <a:pt x="278333" y="510806"/>
                  </a:lnTo>
                  <a:lnTo>
                    <a:pt x="278307" y="557225"/>
                  </a:lnTo>
                  <a:lnTo>
                    <a:pt x="324815" y="560527"/>
                  </a:lnTo>
                  <a:lnTo>
                    <a:pt x="324751" y="603605"/>
                  </a:lnTo>
                  <a:lnTo>
                    <a:pt x="278333" y="603605"/>
                  </a:lnTo>
                  <a:lnTo>
                    <a:pt x="278333" y="696366"/>
                  </a:lnTo>
                  <a:lnTo>
                    <a:pt x="324751" y="696366"/>
                  </a:lnTo>
                  <a:lnTo>
                    <a:pt x="324688" y="649960"/>
                  </a:lnTo>
                  <a:lnTo>
                    <a:pt x="371106" y="649960"/>
                  </a:lnTo>
                  <a:lnTo>
                    <a:pt x="371068" y="603605"/>
                  </a:lnTo>
                  <a:lnTo>
                    <a:pt x="417512" y="603605"/>
                  </a:lnTo>
                  <a:close/>
                </a:path>
                <a:path w="603885" h="1067435">
                  <a:moveTo>
                    <a:pt x="421855" y="881913"/>
                  </a:moveTo>
                  <a:lnTo>
                    <a:pt x="390232" y="881532"/>
                  </a:lnTo>
                  <a:lnTo>
                    <a:pt x="347916" y="881532"/>
                  </a:lnTo>
                  <a:lnTo>
                    <a:pt x="295757" y="881913"/>
                  </a:lnTo>
                  <a:lnTo>
                    <a:pt x="278345" y="881913"/>
                  </a:lnTo>
                  <a:lnTo>
                    <a:pt x="278307" y="928281"/>
                  </a:lnTo>
                  <a:lnTo>
                    <a:pt x="324827" y="931583"/>
                  </a:lnTo>
                  <a:lnTo>
                    <a:pt x="324751" y="974661"/>
                  </a:lnTo>
                  <a:lnTo>
                    <a:pt x="278345" y="974661"/>
                  </a:lnTo>
                  <a:lnTo>
                    <a:pt x="278345" y="1067422"/>
                  </a:lnTo>
                  <a:lnTo>
                    <a:pt x="324751" y="1067422"/>
                  </a:lnTo>
                  <a:lnTo>
                    <a:pt x="324688" y="1021016"/>
                  </a:lnTo>
                  <a:lnTo>
                    <a:pt x="371106" y="1021016"/>
                  </a:lnTo>
                  <a:lnTo>
                    <a:pt x="371081" y="974661"/>
                  </a:lnTo>
                  <a:lnTo>
                    <a:pt x="417512" y="974661"/>
                  </a:lnTo>
                  <a:lnTo>
                    <a:pt x="417487" y="881913"/>
                  </a:lnTo>
                  <a:lnTo>
                    <a:pt x="421855" y="881913"/>
                  </a:lnTo>
                  <a:close/>
                </a:path>
                <a:path w="603885" h="1067435">
                  <a:moveTo>
                    <a:pt x="463892" y="325310"/>
                  </a:moveTo>
                  <a:lnTo>
                    <a:pt x="463867" y="278892"/>
                  </a:lnTo>
                  <a:lnTo>
                    <a:pt x="394258" y="278612"/>
                  </a:lnTo>
                  <a:lnTo>
                    <a:pt x="371106" y="278892"/>
                  </a:lnTo>
                  <a:lnTo>
                    <a:pt x="370484" y="305130"/>
                  </a:lnTo>
                  <a:lnTo>
                    <a:pt x="371348" y="318985"/>
                  </a:lnTo>
                  <a:lnTo>
                    <a:pt x="374434" y="325374"/>
                  </a:lnTo>
                  <a:lnTo>
                    <a:pt x="463892" y="325310"/>
                  </a:lnTo>
                  <a:close/>
                </a:path>
                <a:path w="603885" h="1067435">
                  <a:moveTo>
                    <a:pt x="464451" y="391756"/>
                  </a:moveTo>
                  <a:lnTo>
                    <a:pt x="463651" y="377939"/>
                  </a:lnTo>
                  <a:lnTo>
                    <a:pt x="460540" y="371563"/>
                  </a:lnTo>
                  <a:lnTo>
                    <a:pt x="417461" y="371627"/>
                  </a:lnTo>
                  <a:lnTo>
                    <a:pt x="417398" y="383209"/>
                  </a:lnTo>
                  <a:lnTo>
                    <a:pt x="417601" y="406450"/>
                  </a:lnTo>
                  <a:lnTo>
                    <a:pt x="417487" y="418045"/>
                  </a:lnTo>
                  <a:lnTo>
                    <a:pt x="429069" y="417931"/>
                  </a:lnTo>
                  <a:lnTo>
                    <a:pt x="452285" y="418147"/>
                  </a:lnTo>
                  <a:lnTo>
                    <a:pt x="463867" y="418045"/>
                  </a:lnTo>
                  <a:lnTo>
                    <a:pt x="464451" y="391756"/>
                  </a:lnTo>
                  <a:close/>
                </a:path>
                <a:path w="603885" h="1067435">
                  <a:moveTo>
                    <a:pt x="510247" y="596"/>
                  </a:moveTo>
                  <a:lnTo>
                    <a:pt x="483958" y="0"/>
                  </a:lnTo>
                  <a:lnTo>
                    <a:pt x="470154" y="812"/>
                  </a:lnTo>
                  <a:lnTo>
                    <a:pt x="463765" y="3924"/>
                  </a:lnTo>
                  <a:lnTo>
                    <a:pt x="463829" y="47002"/>
                  </a:lnTo>
                  <a:lnTo>
                    <a:pt x="510247" y="46977"/>
                  </a:lnTo>
                  <a:lnTo>
                    <a:pt x="510184" y="35394"/>
                  </a:lnTo>
                  <a:lnTo>
                    <a:pt x="510247" y="596"/>
                  </a:lnTo>
                  <a:close/>
                </a:path>
                <a:path w="603885" h="1067435">
                  <a:moveTo>
                    <a:pt x="510286" y="510781"/>
                  </a:moveTo>
                  <a:lnTo>
                    <a:pt x="498690" y="510717"/>
                  </a:lnTo>
                  <a:lnTo>
                    <a:pt x="475449" y="510933"/>
                  </a:lnTo>
                  <a:lnTo>
                    <a:pt x="463867" y="510806"/>
                  </a:lnTo>
                  <a:lnTo>
                    <a:pt x="463981" y="522389"/>
                  </a:lnTo>
                  <a:lnTo>
                    <a:pt x="463778" y="545630"/>
                  </a:lnTo>
                  <a:lnTo>
                    <a:pt x="463842" y="557225"/>
                  </a:lnTo>
                  <a:lnTo>
                    <a:pt x="475424" y="557276"/>
                  </a:lnTo>
                  <a:lnTo>
                    <a:pt x="498665" y="557060"/>
                  </a:lnTo>
                  <a:lnTo>
                    <a:pt x="510247" y="557187"/>
                  </a:lnTo>
                  <a:lnTo>
                    <a:pt x="510184" y="545604"/>
                  </a:lnTo>
                  <a:lnTo>
                    <a:pt x="510286" y="510781"/>
                  </a:lnTo>
                  <a:close/>
                </a:path>
                <a:path w="603885" h="1067435">
                  <a:moveTo>
                    <a:pt x="556628" y="557187"/>
                  </a:moveTo>
                  <a:lnTo>
                    <a:pt x="545045" y="557136"/>
                  </a:lnTo>
                  <a:lnTo>
                    <a:pt x="521830" y="557314"/>
                  </a:lnTo>
                  <a:lnTo>
                    <a:pt x="510247" y="557187"/>
                  </a:lnTo>
                  <a:lnTo>
                    <a:pt x="510311" y="568782"/>
                  </a:lnTo>
                  <a:lnTo>
                    <a:pt x="510209" y="603605"/>
                  </a:lnTo>
                  <a:lnTo>
                    <a:pt x="556628" y="603567"/>
                  </a:lnTo>
                  <a:lnTo>
                    <a:pt x="556628" y="557187"/>
                  </a:lnTo>
                  <a:close/>
                </a:path>
                <a:path w="603885" h="1067435">
                  <a:moveTo>
                    <a:pt x="603618" y="345427"/>
                  </a:moveTo>
                  <a:lnTo>
                    <a:pt x="602754" y="331571"/>
                  </a:lnTo>
                  <a:lnTo>
                    <a:pt x="599681" y="325170"/>
                  </a:lnTo>
                  <a:lnTo>
                    <a:pt x="556602" y="325234"/>
                  </a:lnTo>
                  <a:lnTo>
                    <a:pt x="556628" y="371652"/>
                  </a:lnTo>
                  <a:lnTo>
                    <a:pt x="568210" y="371513"/>
                  </a:lnTo>
                  <a:lnTo>
                    <a:pt x="603008" y="371652"/>
                  </a:lnTo>
                  <a:lnTo>
                    <a:pt x="603351" y="360781"/>
                  </a:lnTo>
                  <a:lnTo>
                    <a:pt x="603618" y="345427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59007" y="6177784"/>
              <a:ext cx="139217" cy="23194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987976" y="5064633"/>
              <a:ext cx="1345565" cy="1345565"/>
            </a:xfrm>
            <a:custGeom>
              <a:avLst/>
              <a:gdLst/>
              <a:ahLst/>
              <a:cxnLst/>
              <a:rect l="l" t="t" r="r" b="b"/>
              <a:pathLst>
                <a:path w="1345564" h="1345564">
                  <a:moveTo>
                    <a:pt x="92862" y="831557"/>
                  </a:moveTo>
                  <a:lnTo>
                    <a:pt x="92798" y="788479"/>
                  </a:lnTo>
                  <a:lnTo>
                    <a:pt x="46380" y="788504"/>
                  </a:lnTo>
                  <a:lnTo>
                    <a:pt x="46380" y="695744"/>
                  </a:lnTo>
                  <a:lnTo>
                    <a:pt x="0" y="695744"/>
                  </a:lnTo>
                  <a:lnTo>
                    <a:pt x="0" y="974039"/>
                  </a:lnTo>
                  <a:lnTo>
                    <a:pt x="46380" y="974039"/>
                  </a:lnTo>
                  <a:lnTo>
                    <a:pt x="46380" y="834885"/>
                  </a:lnTo>
                  <a:lnTo>
                    <a:pt x="92862" y="831557"/>
                  </a:lnTo>
                  <a:close/>
                </a:path>
                <a:path w="1345564" h="1345564">
                  <a:moveTo>
                    <a:pt x="185331" y="834885"/>
                  </a:moveTo>
                  <a:lnTo>
                    <a:pt x="139128" y="834885"/>
                  </a:lnTo>
                  <a:lnTo>
                    <a:pt x="139128" y="857745"/>
                  </a:lnTo>
                  <a:lnTo>
                    <a:pt x="139166" y="881875"/>
                  </a:lnTo>
                  <a:lnTo>
                    <a:pt x="92773" y="881875"/>
                  </a:lnTo>
                  <a:lnTo>
                    <a:pt x="92773" y="904735"/>
                  </a:lnTo>
                  <a:lnTo>
                    <a:pt x="92773" y="927595"/>
                  </a:lnTo>
                  <a:lnTo>
                    <a:pt x="92773" y="974585"/>
                  </a:lnTo>
                  <a:lnTo>
                    <a:pt x="139141" y="974585"/>
                  </a:lnTo>
                  <a:lnTo>
                    <a:pt x="139141" y="927595"/>
                  </a:lnTo>
                  <a:lnTo>
                    <a:pt x="185331" y="927595"/>
                  </a:lnTo>
                  <a:lnTo>
                    <a:pt x="185331" y="904735"/>
                  </a:lnTo>
                  <a:lnTo>
                    <a:pt x="185064" y="904735"/>
                  </a:lnTo>
                  <a:lnTo>
                    <a:pt x="185064" y="881875"/>
                  </a:lnTo>
                  <a:lnTo>
                    <a:pt x="185064" y="857745"/>
                  </a:lnTo>
                  <a:lnTo>
                    <a:pt x="185331" y="857745"/>
                  </a:lnTo>
                  <a:lnTo>
                    <a:pt x="185331" y="834885"/>
                  </a:lnTo>
                  <a:close/>
                </a:path>
                <a:path w="1345564" h="1345564">
                  <a:moveTo>
                    <a:pt x="231914" y="1113167"/>
                  </a:moveTo>
                  <a:lnTo>
                    <a:pt x="92760" y="1113167"/>
                  </a:lnTo>
                  <a:lnTo>
                    <a:pt x="92760" y="1252321"/>
                  </a:lnTo>
                  <a:lnTo>
                    <a:pt x="231914" y="1252321"/>
                  </a:lnTo>
                  <a:lnTo>
                    <a:pt x="231914" y="1113167"/>
                  </a:lnTo>
                  <a:close/>
                </a:path>
                <a:path w="1345564" h="1345564">
                  <a:moveTo>
                    <a:pt x="231914" y="92760"/>
                  </a:moveTo>
                  <a:lnTo>
                    <a:pt x="92760" y="92760"/>
                  </a:lnTo>
                  <a:lnTo>
                    <a:pt x="92760" y="231914"/>
                  </a:lnTo>
                  <a:lnTo>
                    <a:pt x="231914" y="231914"/>
                  </a:lnTo>
                  <a:lnTo>
                    <a:pt x="231914" y="92760"/>
                  </a:lnTo>
                  <a:close/>
                </a:path>
                <a:path w="1345564" h="1345564">
                  <a:moveTo>
                    <a:pt x="231952" y="788466"/>
                  </a:moveTo>
                  <a:lnTo>
                    <a:pt x="185508" y="788466"/>
                  </a:lnTo>
                  <a:lnTo>
                    <a:pt x="185534" y="834910"/>
                  </a:lnTo>
                  <a:lnTo>
                    <a:pt x="231952" y="834910"/>
                  </a:lnTo>
                  <a:lnTo>
                    <a:pt x="231952" y="788466"/>
                  </a:lnTo>
                  <a:close/>
                </a:path>
                <a:path w="1345564" h="1345564">
                  <a:moveTo>
                    <a:pt x="324688" y="1019937"/>
                  </a:moveTo>
                  <a:lnTo>
                    <a:pt x="12" y="1019937"/>
                  </a:lnTo>
                  <a:lnTo>
                    <a:pt x="12" y="1066927"/>
                  </a:lnTo>
                  <a:lnTo>
                    <a:pt x="12" y="1299337"/>
                  </a:lnTo>
                  <a:lnTo>
                    <a:pt x="12" y="1345057"/>
                  </a:lnTo>
                  <a:lnTo>
                    <a:pt x="324688" y="1345057"/>
                  </a:lnTo>
                  <a:lnTo>
                    <a:pt x="324688" y="1299337"/>
                  </a:lnTo>
                  <a:lnTo>
                    <a:pt x="46393" y="1299337"/>
                  </a:lnTo>
                  <a:lnTo>
                    <a:pt x="46393" y="1066927"/>
                  </a:lnTo>
                  <a:lnTo>
                    <a:pt x="278307" y="1066927"/>
                  </a:lnTo>
                  <a:lnTo>
                    <a:pt x="278307" y="1298714"/>
                  </a:lnTo>
                  <a:lnTo>
                    <a:pt x="324688" y="1298714"/>
                  </a:lnTo>
                  <a:lnTo>
                    <a:pt x="324688" y="1066927"/>
                  </a:lnTo>
                  <a:lnTo>
                    <a:pt x="324688" y="1066800"/>
                  </a:lnTo>
                  <a:lnTo>
                    <a:pt x="324688" y="1019937"/>
                  </a:lnTo>
                  <a:close/>
                </a:path>
                <a:path w="1345564" h="1345564">
                  <a:moveTo>
                    <a:pt x="324688" y="127"/>
                  </a:moveTo>
                  <a:lnTo>
                    <a:pt x="12" y="127"/>
                  </a:lnTo>
                  <a:lnTo>
                    <a:pt x="12" y="45847"/>
                  </a:lnTo>
                  <a:lnTo>
                    <a:pt x="12" y="278257"/>
                  </a:lnTo>
                  <a:lnTo>
                    <a:pt x="12" y="325247"/>
                  </a:lnTo>
                  <a:lnTo>
                    <a:pt x="324688" y="325247"/>
                  </a:lnTo>
                  <a:lnTo>
                    <a:pt x="324688" y="278295"/>
                  </a:lnTo>
                  <a:lnTo>
                    <a:pt x="324688" y="46380"/>
                  </a:lnTo>
                  <a:lnTo>
                    <a:pt x="278307" y="46380"/>
                  </a:lnTo>
                  <a:lnTo>
                    <a:pt x="278307" y="278257"/>
                  </a:lnTo>
                  <a:lnTo>
                    <a:pt x="46393" y="278257"/>
                  </a:lnTo>
                  <a:lnTo>
                    <a:pt x="46393" y="45847"/>
                  </a:lnTo>
                  <a:lnTo>
                    <a:pt x="324688" y="45847"/>
                  </a:lnTo>
                  <a:lnTo>
                    <a:pt x="324688" y="127"/>
                  </a:lnTo>
                  <a:close/>
                </a:path>
                <a:path w="1345564" h="1345564">
                  <a:moveTo>
                    <a:pt x="324713" y="927595"/>
                  </a:moveTo>
                  <a:lnTo>
                    <a:pt x="185521" y="927595"/>
                  </a:lnTo>
                  <a:lnTo>
                    <a:pt x="185521" y="974585"/>
                  </a:lnTo>
                  <a:lnTo>
                    <a:pt x="324713" y="974585"/>
                  </a:lnTo>
                  <a:lnTo>
                    <a:pt x="324713" y="927836"/>
                  </a:lnTo>
                  <a:lnTo>
                    <a:pt x="324713" y="927646"/>
                  </a:lnTo>
                  <a:close/>
                </a:path>
                <a:path w="1345564" h="1345564">
                  <a:moveTo>
                    <a:pt x="417474" y="46342"/>
                  </a:moveTo>
                  <a:lnTo>
                    <a:pt x="371030" y="46342"/>
                  </a:lnTo>
                  <a:lnTo>
                    <a:pt x="371030" y="92786"/>
                  </a:lnTo>
                  <a:lnTo>
                    <a:pt x="417474" y="92786"/>
                  </a:lnTo>
                  <a:lnTo>
                    <a:pt x="417474" y="46342"/>
                  </a:lnTo>
                  <a:close/>
                </a:path>
                <a:path w="1345564" h="1345564">
                  <a:moveTo>
                    <a:pt x="510209" y="0"/>
                  </a:moveTo>
                  <a:lnTo>
                    <a:pt x="463829" y="0"/>
                  </a:lnTo>
                  <a:lnTo>
                    <a:pt x="463829" y="92760"/>
                  </a:lnTo>
                  <a:lnTo>
                    <a:pt x="510209" y="92760"/>
                  </a:lnTo>
                  <a:lnTo>
                    <a:pt x="510209" y="0"/>
                  </a:lnTo>
                  <a:close/>
                </a:path>
                <a:path w="1345564" h="1345564">
                  <a:moveTo>
                    <a:pt x="695744" y="695744"/>
                  </a:moveTo>
                  <a:lnTo>
                    <a:pt x="684149" y="695858"/>
                  </a:lnTo>
                  <a:lnTo>
                    <a:pt x="660908" y="695655"/>
                  </a:lnTo>
                  <a:lnTo>
                    <a:pt x="649325" y="695718"/>
                  </a:lnTo>
                  <a:lnTo>
                    <a:pt x="649262" y="738797"/>
                  </a:lnTo>
                  <a:lnTo>
                    <a:pt x="655637" y="741908"/>
                  </a:lnTo>
                  <a:lnTo>
                    <a:pt x="669455" y="742708"/>
                  </a:lnTo>
                  <a:lnTo>
                    <a:pt x="695744" y="742124"/>
                  </a:lnTo>
                  <a:lnTo>
                    <a:pt x="695591" y="707313"/>
                  </a:lnTo>
                  <a:lnTo>
                    <a:pt x="695744" y="695744"/>
                  </a:lnTo>
                  <a:close/>
                </a:path>
                <a:path w="1345564" h="1345564">
                  <a:moveTo>
                    <a:pt x="835012" y="1240751"/>
                  </a:moveTo>
                  <a:lnTo>
                    <a:pt x="834834" y="1217536"/>
                  </a:lnTo>
                  <a:lnTo>
                    <a:pt x="834885" y="1205953"/>
                  </a:lnTo>
                  <a:lnTo>
                    <a:pt x="823302" y="1205839"/>
                  </a:lnTo>
                  <a:lnTo>
                    <a:pt x="800087" y="1206055"/>
                  </a:lnTo>
                  <a:lnTo>
                    <a:pt x="788504" y="1205953"/>
                  </a:lnTo>
                  <a:lnTo>
                    <a:pt x="788289" y="1217510"/>
                  </a:lnTo>
                  <a:lnTo>
                    <a:pt x="788212" y="1229144"/>
                  </a:lnTo>
                  <a:lnTo>
                    <a:pt x="788289" y="1240764"/>
                  </a:lnTo>
                  <a:lnTo>
                    <a:pt x="788504" y="1252334"/>
                  </a:lnTo>
                  <a:lnTo>
                    <a:pt x="800087" y="1252194"/>
                  </a:lnTo>
                  <a:lnTo>
                    <a:pt x="823302" y="1252385"/>
                  </a:lnTo>
                  <a:lnTo>
                    <a:pt x="834885" y="1252334"/>
                  </a:lnTo>
                  <a:lnTo>
                    <a:pt x="835012" y="1240751"/>
                  </a:lnTo>
                  <a:close/>
                </a:path>
                <a:path w="1345564" h="1345564">
                  <a:moveTo>
                    <a:pt x="1066800" y="1298714"/>
                  </a:moveTo>
                  <a:lnTo>
                    <a:pt x="881265" y="1298714"/>
                  </a:lnTo>
                  <a:lnTo>
                    <a:pt x="881265" y="1252334"/>
                  </a:lnTo>
                  <a:lnTo>
                    <a:pt x="869683" y="1252461"/>
                  </a:lnTo>
                  <a:lnTo>
                    <a:pt x="834885" y="1252334"/>
                  </a:lnTo>
                  <a:lnTo>
                    <a:pt x="834758" y="1263916"/>
                  </a:lnTo>
                  <a:lnTo>
                    <a:pt x="834910" y="1298752"/>
                  </a:lnTo>
                  <a:lnTo>
                    <a:pt x="791832" y="1298816"/>
                  </a:lnTo>
                  <a:lnTo>
                    <a:pt x="788708" y="1292428"/>
                  </a:lnTo>
                  <a:lnTo>
                    <a:pt x="787908" y="1278610"/>
                  </a:lnTo>
                  <a:lnTo>
                    <a:pt x="788504" y="1252334"/>
                  </a:lnTo>
                  <a:lnTo>
                    <a:pt x="776909" y="1252448"/>
                  </a:lnTo>
                  <a:lnTo>
                    <a:pt x="742086" y="1252308"/>
                  </a:lnTo>
                  <a:lnTo>
                    <a:pt x="742149" y="1298752"/>
                  </a:lnTo>
                  <a:lnTo>
                    <a:pt x="718972" y="1298841"/>
                  </a:lnTo>
                  <a:lnTo>
                    <a:pt x="672528" y="1298486"/>
                  </a:lnTo>
                  <a:lnTo>
                    <a:pt x="649351" y="1298714"/>
                  </a:lnTo>
                  <a:lnTo>
                    <a:pt x="649325" y="1345133"/>
                  </a:lnTo>
                  <a:lnTo>
                    <a:pt x="1063459" y="1345196"/>
                  </a:lnTo>
                  <a:lnTo>
                    <a:pt x="1066800" y="1298714"/>
                  </a:lnTo>
                  <a:close/>
                </a:path>
                <a:path w="1345564" h="1345564">
                  <a:moveTo>
                    <a:pt x="1066838" y="1020394"/>
                  </a:moveTo>
                  <a:lnTo>
                    <a:pt x="1020394" y="1020394"/>
                  </a:lnTo>
                  <a:lnTo>
                    <a:pt x="1020394" y="1066825"/>
                  </a:lnTo>
                  <a:lnTo>
                    <a:pt x="1066838" y="1066825"/>
                  </a:lnTo>
                  <a:lnTo>
                    <a:pt x="1066838" y="1020394"/>
                  </a:lnTo>
                  <a:close/>
                </a:path>
                <a:path w="1345564" h="1345564">
                  <a:moveTo>
                    <a:pt x="1252334" y="92760"/>
                  </a:moveTo>
                  <a:lnTo>
                    <a:pt x="1113180" y="92760"/>
                  </a:lnTo>
                  <a:lnTo>
                    <a:pt x="1113180" y="231914"/>
                  </a:lnTo>
                  <a:lnTo>
                    <a:pt x="1252334" y="231914"/>
                  </a:lnTo>
                  <a:lnTo>
                    <a:pt x="1252334" y="92760"/>
                  </a:lnTo>
                  <a:close/>
                </a:path>
                <a:path w="1345564" h="1345564">
                  <a:moveTo>
                    <a:pt x="1298714" y="1205953"/>
                  </a:moveTo>
                  <a:lnTo>
                    <a:pt x="1205953" y="1205953"/>
                  </a:lnTo>
                  <a:lnTo>
                    <a:pt x="1205966" y="1252334"/>
                  </a:lnTo>
                  <a:lnTo>
                    <a:pt x="1159560" y="1252334"/>
                  </a:lnTo>
                  <a:lnTo>
                    <a:pt x="1159560" y="1299324"/>
                  </a:lnTo>
                  <a:lnTo>
                    <a:pt x="1113167" y="1299324"/>
                  </a:lnTo>
                  <a:lnTo>
                    <a:pt x="1113167" y="1345044"/>
                  </a:lnTo>
                  <a:lnTo>
                    <a:pt x="1252321" y="1345044"/>
                  </a:lnTo>
                  <a:lnTo>
                    <a:pt x="1252321" y="1299324"/>
                  </a:lnTo>
                  <a:lnTo>
                    <a:pt x="1252308" y="1252359"/>
                  </a:lnTo>
                  <a:lnTo>
                    <a:pt x="1298714" y="1252359"/>
                  </a:lnTo>
                  <a:lnTo>
                    <a:pt x="1298714" y="1205953"/>
                  </a:lnTo>
                  <a:close/>
                </a:path>
                <a:path w="1345564" h="1345564">
                  <a:moveTo>
                    <a:pt x="1345107" y="127"/>
                  </a:moveTo>
                  <a:lnTo>
                    <a:pt x="1020432" y="127"/>
                  </a:lnTo>
                  <a:lnTo>
                    <a:pt x="1020432" y="45847"/>
                  </a:lnTo>
                  <a:lnTo>
                    <a:pt x="1020432" y="278257"/>
                  </a:lnTo>
                  <a:lnTo>
                    <a:pt x="1020432" y="325247"/>
                  </a:lnTo>
                  <a:lnTo>
                    <a:pt x="1345107" y="325247"/>
                  </a:lnTo>
                  <a:lnTo>
                    <a:pt x="1345107" y="278295"/>
                  </a:lnTo>
                  <a:lnTo>
                    <a:pt x="1345107" y="46380"/>
                  </a:lnTo>
                  <a:lnTo>
                    <a:pt x="1298714" y="46380"/>
                  </a:lnTo>
                  <a:lnTo>
                    <a:pt x="1298714" y="278257"/>
                  </a:lnTo>
                  <a:lnTo>
                    <a:pt x="1066787" y="278257"/>
                  </a:lnTo>
                  <a:lnTo>
                    <a:pt x="1066787" y="45847"/>
                  </a:lnTo>
                  <a:lnTo>
                    <a:pt x="1345107" y="45847"/>
                  </a:lnTo>
                  <a:lnTo>
                    <a:pt x="1345107" y="127"/>
                  </a:lnTo>
                  <a:close/>
                </a:path>
                <a:path w="1345564" h="1345564">
                  <a:moveTo>
                    <a:pt x="1345133" y="1252359"/>
                  </a:moveTo>
                  <a:lnTo>
                    <a:pt x="1298714" y="1252359"/>
                  </a:lnTo>
                  <a:lnTo>
                    <a:pt x="1298689" y="1298752"/>
                  </a:lnTo>
                  <a:lnTo>
                    <a:pt x="1345133" y="1298752"/>
                  </a:lnTo>
                  <a:lnTo>
                    <a:pt x="1345133" y="1252359"/>
                  </a:lnTo>
                  <a:close/>
                </a:path>
                <a:path w="1345564" h="1345564">
                  <a:moveTo>
                    <a:pt x="1345133" y="510171"/>
                  </a:moveTo>
                  <a:lnTo>
                    <a:pt x="1298689" y="510171"/>
                  </a:lnTo>
                  <a:lnTo>
                    <a:pt x="1298689" y="556615"/>
                  </a:lnTo>
                  <a:lnTo>
                    <a:pt x="1345133" y="556615"/>
                  </a:lnTo>
                  <a:lnTo>
                    <a:pt x="1345133" y="510171"/>
                  </a:lnTo>
                  <a:close/>
                </a:path>
              </a:pathLst>
            </a:custGeom>
            <a:solidFill>
              <a:srgbClr val="A06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976390" y="4782594"/>
            <a:ext cx="1377950" cy="234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50" spc="-10" dirty="0">
                <a:solidFill>
                  <a:srgbClr val="333333"/>
                </a:solidFill>
                <a:latin typeface="Bebas Neue"/>
                <a:cs typeface="Bebas Neue"/>
              </a:rPr>
              <a:t>AULTIMAESCOLHA</a:t>
            </a:r>
            <a:r>
              <a:rPr sz="1350" spc="-10" dirty="0">
                <a:solidFill>
                  <a:srgbClr val="A06F35"/>
                </a:solidFill>
                <a:latin typeface="Bebas Neue"/>
                <a:cs typeface="Bebas Neue"/>
              </a:rPr>
              <a:t>.com.br</a:t>
            </a:r>
            <a:endParaRPr sz="1350">
              <a:latin typeface="Bebas Neue"/>
              <a:cs typeface="Bebas Neu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38584" y="2209800"/>
            <a:ext cx="10619740" cy="468249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9410"/>
              </a:lnSpc>
              <a:spcBef>
                <a:spcPts val="110"/>
              </a:spcBef>
              <a:tabLst>
                <a:tab pos="1003300" algn="l"/>
              </a:tabLst>
            </a:pPr>
            <a:r>
              <a:rPr sz="9050" spc="-5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	V</a:t>
            </a:r>
            <a:r>
              <a:rPr sz="9050" spc="-10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9050" spc="-9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9050" spc="-9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D</a:t>
            </a:r>
            <a:r>
              <a:rPr sz="9050" spc="-114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9050" spc="-9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D</a:t>
            </a:r>
            <a:r>
              <a:rPr sz="9050" spc="-9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spc="-5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endParaRPr sz="9050" dirty="0">
              <a:latin typeface="Bebas Neue"/>
              <a:cs typeface="Bebas Neue"/>
            </a:endParaRPr>
          </a:p>
          <a:p>
            <a:pPr marL="12700">
              <a:lnSpc>
                <a:spcPts val="9410"/>
              </a:lnSpc>
              <a:tabLst>
                <a:tab pos="3466465" algn="l"/>
                <a:tab pos="4457065" algn="l"/>
              </a:tabLst>
            </a:pP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9050" spc="-10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9050" spc="-10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B</a:t>
            </a:r>
            <a:r>
              <a:rPr sz="9050" spc="-10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9050" spc="-10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9050" spc="-5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9050" dirty="0">
                <a:solidFill>
                  <a:srgbClr val="333333"/>
                </a:solidFill>
                <a:latin typeface="Bebas Neue"/>
                <a:cs typeface="Bebas Neue"/>
              </a:rPr>
              <a:t>	</a:t>
            </a:r>
            <a:r>
              <a:rPr sz="9050" spc="-50" dirty="0">
                <a:solidFill>
                  <a:srgbClr val="A06F35"/>
                </a:solidFill>
                <a:latin typeface="Bebas Neue"/>
                <a:cs typeface="Bebas Neue"/>
              </a:rPr>
              <a:t>A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	M</a:t>
            </a:r>
            <a:r>
              <a:rPr sz="9050" spc="-12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O</a:t>
            </a:r>
            <a:r>
              <a:rPr sz="9050" spc="-12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R</a:t>
            </a:r>
            <a:r>
              <a:rPr sz="9050" spc="-14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dirty="0">
                <a:solidFill>
                  <a:srgbClr val="A06F35"/>
                </a:solidFill>
                <a:latin typeface="Bebas Neue"/>
                <a:cs typeface="Bebas Neue"/>
              </a:rPr>
              <a:t>T</a:t>
            </a:r>
            <a:r>
              <a:rPr sz="9050" spc="-120" dirty="0">
                <a:solidFill>
                  <a:srgbClr val="A06F35"/>
                </a:solidFill>
                <a:latin typeface="Bebas Neue"/>
                <a:cs typeface="Bebas Neue"/>
              </a:rPr>
              <a:t> </a:t>
            </a:r>
            <a:r>
              <a:rPr sz="9050" spc="-50" dirty="0">
                <a:solidFill>
                  <a:srgbClr val="A06F35"/>
                </a:solidFill>
                <a:latin typeface="Bebas Neue"/>
                <a:cs typeface="Bebas Neue"/>
              </a:rPr>
              <a:t>E</a:t>
            </a:r>
            <a:endParaRPr sz="9050" dirty="0">
              <a:latin typeface="Bebas Neue"/>
              <a:cs typeface="Bebas Neue"/>
            </a:endParaRPr>
          </a:p>
          <a:p>
            <a:pPr marR="5080" algn="r">
              <a:lnSpc>
                <a:spcPct val="100000"/>
              </a:lnSpc>
              <a:spcBef>
                <a:spcPts val="1755"/>
              </a:spcBef>
            </a:pPr>
            <a:r>
              <a:rPr sz="13400" spc="-25" dirty="0">
                <a:solidFill>
                  <a:srgbClr val="A06F35"/>
                </a:solidFill>
                <a:latin typeface="Bebas Neue"/>
                <a:cs typeface="Bebas Neue"/>
              </a:rPr>
              <a:t>03</a:t>
            </a:r>
            <a:endParaRPr sz="13400" dirty="0">
              <a:latin typeface="Bebas Neue"/>
              <a:cs typeface="Bebas Neu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38460" y="6157886"/>
            <a:ext cx="32480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45" dirty="0">
                <a:solidFill>
                  <a:srgbClr val="333333"/>
                </a:solidFill>
                <a:latin typeface="Advent Sans Logo"/>
                <a:cs typeface="Advent Sans Logo"/>
              </a:rPr>
              <a:t>ASSOCIA</a:t>
            </a:r>
            <a:r>
              <a:rPr sz="900" spc="-5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333333"/>
                </a:solidFill>
                <a:latin typeface="Advent Sans Logo"/>
                <a:cs typeface="Advent Sans Logo"/>
              </a:rPr>
              <a:t>ÇÃ</a:t>
            </a:r>
            <a:r>
              <a:rPr sz="900" spc="-5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333333"/>
                </a:solidFill>
                <a:latin typeface="Advent Sans Logo"/>
                <a:cs typeface="Advent Sans Logo"/>
              </a:rPr>
              <a:t>O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20" dirty="0">
                <a:solidFill>
                  <a:srgbClr val="333333"/>
                </a:solidFill>
                <a:latin typeface="Advent Sans Logo"/>
                <a:cs typeface="Advent Sans Logo"/>
              </a:rPr>
              <a:t>SUL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80" dirty="0">
                <a:solidFill>
                  <a:srgbClr val="333333"/>
                </a:solidFill>
                <a:latin typeface="Advent Sans Logo"/>
                <a:cs typeface="Advent Sans Logo"/>
              </a:rPr>
              <a:t>DE</a:t>
            </a:r>
            <a:r>
              <a:rPr sz="900" spc="36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55" dirty="0">
                <a:solidFill>
                  <a:srgbClr val="333333"/>
                </a:solidFill>
                <a:latin typeface="Advent Sans Logo"/>
                <a:cs typeface="Advent Sans Logo"/>
              </a:rPr>
              <a:t>RONDÔNIA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dirty="0">
                <a:solidFill>
                  <a:srgbClr val="333333"/>
                </a:solidFill>
                <a:latin typeface="Advent Sans Logo"/>
                <a:cs typeface="Advent Sans Logo"/>
              </a:rPr>
              <a:t>|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25" dirty="0">
                <a:solidFill>
                  <a:srgbClr val="333333"/>
                </a:solidFill>
                <a:latin typeface="Advent Sans Logo"/>
                <a:cs typeface="Advent Sans Logo"/>
              </a:rPr>
              <a:t>ASuR</a:t>
            </a:r>
            <a:r>
              <a:rPr sz="900" spc="360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114" dirty="0">
                <a:solidFill>
                  <a:srgbClr val="333333"/>
                </a:solidFill>
                <a:latin typeface="Advent Sans Logo"/>
                <a:cs typeface="Advent Sans Logo"/>
              </a:rPr>
              <a:t>202</a:t>
            </a:r>
            <a:r>
              <a:rPr sz="900" spc="-35" dirty="0">
                <a:solidFill>
                  <a:srgbClr val="333333"/>
                </a:solidFill>
                <a:latin typeface="Advent Sans Logo"/>
                <a:cs typeface="Advent Sans Logo"/>
              </a:rPr>
              <a:t> </a:t>
            </a:r>
            <a:r>
              <a:rPr sz="900" spc="-50" dirty="0">
                <a:solidFill>
                  <a:srgbClr val="333333"/>
                </a:solidFill>
                <a:latin typeface="Advent Sans Logo"/>
                <a:cs typeface="Advent Sans Logo"/>
              </a:rPr>
              <a:t>5</a:t>
            </a:r>
            <a:endParaRPr sz="900">
              <a:latin typeface="Advent Sans Logo"/>
              <a:cs typeface="Advent Sans Log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55880" y="440870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0455" y="448170"/>
            <a:ext cx="695724" cy="530040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501686" y="6097400"/>
            <a:ext cx="313690" cy="312420"/>
          </a:xfrm>
          <a:custGeom>
            <a:avLst/>
            <a:gdLst/>
            <a:ahLst/>
            <a:cxnLst/>
            <a:rect l="l" t="t" r="r" b="b"/>
            <a:pathLst>
              <a:path w="313690" h="312420">
                <a:moveTo>
                  <a:pt x="127816" y="259080"/>
                </a:moveTo>
                <a:lnTo>
                  <a:pt x="113752" y="260350"/>
                </a:lnTo>
                <a:lnTo>
                  <a:pt x="49782" y="270510"/>
                </a:lnTo>
                <a:lnTo>
                  <a:pt x="72464" y="288290"/>
                </a:lnTo>
                <a:lnTo>
                  <a:pt x="98179" y="302260"/>
                </a:lnTo>
                <a:lnTo>
                  <a:pt x="126385" y="309880"/>
                </a:lnTo>
                <a:lnTo>
                  <a:pt x="156538" y="312420"/>
                </a:lnTo>
                <a:lnTo>
                  <a:pt x="186687" y="309880"/>
                </a:lnTo>
                <a:lnTo>
                  <a:pt x="214893" y="302260"/>
                </a:lnTo>
                <a:lnTo>
                  <a:pt x="240611" y="288290"/>
                </a:lnTo>
                <a:lnTo>
                  <a:pt x="255193" y="276860"/>
                </a:lnTo>
                <a:lnTo>
                  <a:pt x="150138" y="276860"/>
                </a:lnTo>
                <a:lnTo>
                  <a:pt x="149833" y="275590"/>
                </a:lnTo>
                <a:lnTo>
                  <a:pt x="145713" y="269240"/>
                </a:lnTo>
                <a:lnTo>
                  <a:pt x="138422" y="262890"/>
                </a:lnTo>
                <a:lnTo>
                  <a:pt x="127816" y="259080"/>
                </a:lnTo>
                <a:close/>
              </a:path>
              <a:path w="313690" h="312420">
                <a:moveTo>
                  <a:pt x="161936" y="243840"/>
                </a:moveTo>
                <a:lnTo>
                  <a:pt x="151128" y="243840"/>
                </a:lnTo>
                <a:lnTo>
                  <a:pt x="151128" y="276860"/>
                </a:lnTo>
                <a:lnTo>
                  <a:pt x="161949" y="276860"/>
                </a:lnTo>
                <a:lnTo>
                  <a:pt x="161936" y="273050"/>
                </a:lnTo>
                <a:lnTo>
                  <a:pt x="163575" y="265430"/>
                </a:lnTo>
                <a:lnTo>
                  <a:pt x="165796" y="261620"/>
                </a:lnTo>
                <a:lnTo>
                  <a:pt x="161936" y="261620"/>
                </a:lnTo>
                <a:lnTo>
                  <a:pt x="161936" y="243840"/>
                </a:lnTo>
                <a:close/>
              </a:path>
              <a:path w="313690" h="312420">
                <a:moveTo>
                  <a:pt x="185256" y="259080"/>
                </a:moveTo>
                <a:lnTo>
                  <a:pt x="174649" y="262890"/>
                </a:lnTo>
                <a:lnTo>
                  <a:pt x="167356" y="269240"/>
                </a:lnTo>
                <a:lnTo>
                  <a:pt x="163231" y="275590"/>
                </a:lnTo>
                <a:lnTo>
                  <a:pt x="162927" y="276860"/>
                </a:lnTo>
                <a:lnTo>
                  <a:pt x="255193" y="276860"/>
                </a:lnTo>
                <a:lnTo>
                  <a:pt x="263295" y="270510"/>
                </a:lnTo>
                <a:lnTo>
                  <a:pt x="199325" y="260350"/>
                </a:lnTo>
                <a:lnTo>
                  <a:pt x="185256" y="259080"/>
                </a:lnTo>
                <a:close/>
              </a:path>
              <a:path w="313690" h="312420">
                <a:moveTo>
                  <a:pt x="313077" y="157480"/>
                </a:moveTo>
                <a:lnTo>
                  <a:pt x="221537" y="157480"/>
                </a:lnTo>
                <a:lnTo>
                  <a:pt x="223120" y="168910"/>
                </a:lnTo>
                <a:lnTo>
                  <a:pt x="221396" y="181610"/>
                </a:lnTo>
                <a:lnTo>
                  <a:pt x="215488" y="194310"/>
                </a:lnTo>
                <a:lnTo>
                  <a:pt x="204519" y="208280"/>
                </a:lnTo>
                <a:lnTo>
                  <a:pt x="180643" y="232410"/>
                </a:lnTo>
                <a:lnTo>
                  <a:pt x="133666" y="232410"/>
                </a:lnTo>
                <a:lnTo>
                  <a:pt x="133666" y="242570"/>
                </a:lnTo>
                <a:lnTo>
                  <a:pt x="133971" y="243840"/>
                </a:lnTo>
                <a:lnTo>
                  <a:pt x="170724" y="243840"/>
                </a:lnTo>
                <a:lnTo>
                  <a:pt x="167105" y="247650"/>
                </a:lnTo>
                <a:lnTo>
                  <a:pt x="164806" y="252730"/>
                </a:lnTo>
                <a:lnTo>
                  <a:pt x="163282" y="260350"/>
                </a:lnTo>
                <a:lnTo>
                  <a:pt x="163079" y="261620"/>
                </a:lnTo>
                <a:lnTo>
                  <a:pt x="165796" y="261620"/>
                </a:lnTo>
                <a:lnTo>
                  <a:pt x="168018" y="257810"/>
                </a:lnTo>
                <a:lnTo>
                  <a:pt x="174554" y="250190"/>
                </a:lnTo>
                <a:lnTo>
                  <a:pt x="182472" y="241300"/>
                </a:lnTo>
                <a:lnTo>
                  <a:pt x="200912" y="223520"/>
                </a:lnTo>
                <a:lnTo>
                  <a:pt x="265915" y="223520"/>
                </a:lnTo>
                <a:lnTo>
                  <a:pt x="263485" y="220980"/>
                </a:lnTo>
                <a:lnTo>
                  <a:pt x="263485" y="210820"/>
                </a:lnTo>
                <a:lnTo>
                  <a:pt x="267130" y="207010"/>
                </a:lnTo>
                <a:lnTo>
                  <a:pt x="304363" y="207010"/>
                </a:lnTo>
                <a:lnTo>
                  <a:pt x="310649" y="184150"/>
                </a:lnTo>
                <a:lnTo>
                  <a:pt x="313077" y="157480"/>
                </a:lnTo>
                <a:close/>
              </a:path>
              <a:path w="313690" h="312420">
                <a:moveTo>
                  <a:pt x="156538" y="0"/>
                </a:moveTo>
                <a:lnTo>
                  <a:pt x="107021" y="7620"/>
                </a:lnTo>
                <a:lnTo>
                  <a:pt x="64017" y="30480"/>
                </a:lnTo>
                <a:lnTo>
                  <a:pt x="30107" y="63500"/>
                </a:lnTo>
                <a:lnTo>
                  <a:pt x="7870" y="106680"/>
                </a:lnTo>
                <a:lnTo>
                  <a:pt x="89" y="154940"/>
                </a:lnTo>
                <a:lnTo>
                  <a:pt x="0" y="157480"/>
                </a:lnTo>
                <a:lnTo>
                  <a:pt x="1733" y="176530"/>
                </a:lnTo>
                <a:lnTo>
                  <a:pt x="1849" y="177800"/>
                </a:lnTo>
                <a:lnTo>
                  <a:pt x="1964" y="179070"/>
                </a:lnTo>
                <a:lnTo>
                  <a:pt x="2080" y="180340"/>
                </a:lnTo>
                <a:lnTo>
                  <a:pt x="2195" y="181610"/>
                </a:lnTo>
                <a:lnTo>
                  <a:pt x="2311" y="182880"/>
                </a:lnTo>
                <a:lnTo>
                  <a:pt x="2427" y="184150"/>
                </a:lnTo>
                <a:lnTo>
                  <a:pt x="9757" y="210820"/>
                </a:lnTo>
                <a:lnTo>
                  <a:pt x="21428" y="236220"/>
                </a:lnTo>
                <a:lnTo>
                  <a:pt x="36993" y="257810"/>
                </a:lnTo>
                <a:lnTo>
                  <a:pt x="63028" y="231140"/>
                </a:lnTo>
                <a:lnTo>
                  <a:pt x="118794" y="222250"/>
                </a:lnTo>
                <a:lnTo>
                  <a:pt x="134737" y="220980"/>
                </a:lnTo>
                <a:lnTo>
                  <a:pt x="161898" y="220980"/>
                </a:lnTo>
                <a:lnTo>
                  <a:pt x="161898" y="214630"/>
                </a:lnTo>
                <a:lnTo>
                  <a:pt x="162717" y="210820"/>
                </a:lnTo>
                <a:lnTo>
                  <a:pt x="116495" y="210820"/>
                </a:lnTo>
                <a:lnTo>
                  <a:pt x="115403" y="209550"/>
                </a:lnTo>
                <a:lnTo>
                  <a:pt x="106991" y="203200"/>
                </a:lnTo>
                <a:lnTo>
                  <a:pt x="102248" y="191770"/>
                </a:lnTo>
                <a:lnTo>
                  <a:pt x="102393" y="190500"/>
                </a:lnTo>
                <a:lnTo>
                  <a:pt x="99795" y="190500"/>
                </a:lnTo>
                <a:lnTo>
                  <a:pt x="99058" y="189230"/>
                </a:lnTo>
                <a:lnTo>
                  <a:pt x="93687" y="179070"/>
                </a:lnTo>
                <a:lnTo>
                  <a:pt x="93757" y="176530"/>
                </a:lnTo>
                <a:lnTo>
                  <a:pt x="93862" y="172720"/>
                </a:lnTo>
                <a:lnTo>
                  <a:pt x="93967" y="168910"/>
                </a:lnTo>
                <a:lnTo>
                  <a:pt x="94072" y="165100"/>
                </a:lnTo>
                <a:lnTo>
                  <a:pt x="95144" y="162560"/>
                </a:lnTo>
                <a:lnTo>
                  <a:pt x="92873" y="162560"/>
                </a:lnTo>
                <a:lnTo>
                  <a:pt x="91946" y="161290"/>
                </a:lnTo>
                <a:lnTo>
                  <a:pt x="91603" y="161290"/>
                </a:lnTo>
                <a:lnTo>
                  <a:pt x="90023" y="149860"/>
                </a:lnTo>
                <a:lnTo>
                  <a:pt x="91751" y="137160"/>
                </a:lnTo>
                <a:lnTo>
                  <a:pt x="97663" y="124460"/>
                </a:lnTo>
                <a:lnTo>
                  <a:pt x="108634" y="110490"/>
                </a:lnTo>
                <a:lnTo>
                  <a:pt x="157262" y="62230"/>
                </a:lnTo>
                <a:lnTo>
                  <a:pt x="164529" y="54610"/>
                </a:lnTo>
                <a:lnTo>
                  <a:pt x="169948" y="48260"/>
                </a:lnTo>
                <a:lnTo>
                  <a:pt x="173813" y="40640"/>
                </a:lnTo>
                <a:lnTo>
                  <a:pt x="176414" y="31750"/>
                </a:lnTo>
                <a:lnTo>
                  <a:pt x="176630" y="30480"/>
                </a:lnTo>
                <a:lnTo>
                  <a:pt x="249054" y="30480"/>
                </a:lnTo>
                <a:lnTo>
                  <a:pt x="206051" y="7620"/>
                </a:lnTo>
                <a:lnTo>
                  <a:pt x="156538" y="0"/>
                </a:lnTo>
                <a:close/>
              </a:path>
              <a:path w="313690" h="312420">
                <a:moveTo>
                  <a:pt x="265915" y="223520"/>
                </a:moveTo>
                <a:lnTo>
                  <a:pt x="200912" y="223520"/>
                </a:lnTo>
                <a:lnTo>
                  <a:pt x="250049" y="231140"/>
                </a:lnTo>
                <a:lnTo>
                  <a:pt x="276084" y="257810"/>
                </a:lnTo>
                <a:lnTo>
                  <a:pt x="291644" y="236220"/>
                </a:lnTo>
                <a:lnTo>
                  <a:pt x="296896" y="224790"/>
                </a:lnTo>
                <a:lnTo>
                  <a:pt x="267130" y="224790"/>
                </a:lnTo>
                <a:lnTo>
                  <a:pt x="265915" y="223520"/>
                </a:lnTo>
                <a:close/>
              </a:path>
              <a:path w="313690" h="312420">
                <a:moveTo>
                  <a:pt x="161898" y="220980"/>
                </a:moveTo>
                <a:lnTo>
                  <a:pt x="134737" y="220980"/>
                </a:lnTo>
                <a:lnTo>
                  <a:pt x="144627" y="222250"/>
                </a:lnTo>
                <a:lnTo>
                  <a:pt x="149682" y="226060"/>
                </a:lnTo>
                <a:lnTo>
                  <a:pt x="151116" y="232410"/>
                </a:lnTo>
                <a:lnTo>
                  <a:pt x="161898" y="232410"/>
                </a:lnTo>
                <a:lnTo>
                  <a:pt x="161898" y="220980"/>
                </a:lnTo>
                <a:close/>
              </a:path>
              <a:path w="313690" h="312420">
                <a:moveTo>
                  <a:pt x="308688" y="128270"/>
                </a:moveTo>
                <a:lnTo>
                  <a:pt x="213358" y="128270"/>
                </a:lnTo>
                <a:lnTo>
                  <a:pt x="214082" y="129540"/>
                </a:lnTo>
                <a:lnTo>
                  <a:pt x="219456" y="140970"/>
                </a:lnTo>
                <a:lnTo>
                  <a:pt x="219418" y="142240"/>
                </a:lnTo>
                <a:lnTo>
                  <a:pt x="219303" y="146050"/>
                </a:lnTo>
                <a:lnTo>
                  <a:pt x="219189" y="149860"/>
                </a:lnTo>
                <a:lnTo>
                  <a:pt x="219075" y="153670"/>
                </a:lnTo>
                <a:lnTo>
                  <a:pt x="212648" y="168910"/>
                </a:lnTo>
                <a:lnTo>
                  <a:pt x="199884" y="184150"/>
                </a:lnTo>
                <a:lnTo>
                  <a:pt x="182383" y="201930"/>
                </a:lnTo>
                <a:lnTo>
                  <a:pt x="175124" y="209550"/>
                </a:lnTo>
                <a:lnTo>
                  <a:pt x="169708" y="215900"/>
                </a:lnTo>
                <a:lnTo>
                  <a:pt x="165845" y="223520"/>
                </a:lnTo>
                <a:lnTo>
                  <a:pt x="163244" y="231140"/>
                </a:lnTo>
                <a:lnTo>
                  <a:pt x="163041" y="232410"/>
                </a:lnTo>
                <a:lnTo>
                  <a:pt x="165441" y="232410"/>
                </a:lnTo>
                <a:lnTo>
                  <a:pt x="168686" y="227330"/>
                </a:lnTo>
                <a:lnTo>
                  <a:pt x="172723" y="222250"/>
                </a:lnTo>
                <a:lnTo>
                  <a:pt x="209578" y="184150"/>
                </a:lnTo>
                <a:lnTo>
                  <a:pt x="220280" y="157480"/>
                </a:lnTo>
                <a:lnTo>
                  <a:pt x="313077" y="157480"/>
                </a:lnTo>
                <a:lnTo>
                  <a:pt x="313193" y="156210"/>
                </a:lnTo>
                <a:lnTo>
                  <a:pt x="308688" y="128270"/>
                </a:lnTo>
                <a:close/>
              </a:path>
              <a:path w="313690" h="312420">
                <a:moveTo>
                  <a:pt x="304363" y="207010"/>
                </a:moveTo>
                <a:lnTo>
                  <a:pt x="276985" y="207010"/>
                </a:lnTo>
                <a:lnTo>
                  <a:pt x="280871" y="210820"/>
                </a:lnTo>
                <a:lnTo>
                  <a:pt x="280871" y="220980"/>
                </a:lnTo>
                <a:lnTo>
                  <a:pt x="277227" y="224790"/>
                </a:lnTo>
                <a:lnTo>
                  <a:pt x="296896" y="224790"/>
                </a:lnTo>
                <a:lnTo>
                  <a:pt x="303316" y="210820"/>
                </a:lnTo>
                <a:lnTo>
                  <a:pt x="304363" y="207010"/>
                </a:lnTo>
                <a:close/>
              </a:path>
              <a:path w="313690" h="312420">
                <a:moveTo>
                  <a:pt x="276465" y="208280"/>
                </a:moveTo>
                <a:lnTo>
                  <a:pt x="267892" y="208280"/>
                </a:lnTo>
                <a:lnTo>
                  <a:pt x="264819" y="212090"/>
                </a:lnTo>
                <a:lnTo>
                  <a:pt x="264819" y="219710"/>
                </a:lnTo>
                <a:lnTo>
                  <a:pt x="267892" y="223520"/>
                </a:lnTo>
                <a:lnTo>
                  <a:pt x="276223" y="223520"/>
                </a:lnTo>
                <a:lnTo>
                  <a:pt x="278425" y="220980"/>
                </a:lnTo>
                <a:lnTo>
                  <a:pt x="268933" y="220980"/>
                </a:lnTo>
                <a:lnTo>
                  <a:pt x="268933" y="210820"/>
                </a:lnTo>
                <a:lnTo>
                  <a:pt x="278505" y="210820"/>
                </a:lnTo>
                <a:lnTo>
                  <a:pt x="276465" y="208280"/>
                </a:lnTo>
                <a:close/>
              </a:path>
              <a:path w="313690" h="312420">
                <a:moveTo>
                  <a:pt x="272197" y="217170"/>
                </a:moveTo>
                <a:lnTo>
                  <a:pt x="270737" y="217170"/>
                </a:lnTo>
                <a:lnTo>
                  <a:pt x="270737" y="220980"/>
                </a:lnTo>
                <a:lnTo>
                  <a:pt x="274572" y="220980"/>
                </a:lnTo>
                <a:lnTo>
                  <a:pt x="272197" y="217170"/>
                </a:lnTo>
                <a:close/>
              </a:path>
              <a:path w="313690" h="312420">
                <a:moveTo>
                  <a:pt x="278505" y="210820"/>
                </a:moveTo>
                <a:lnTo>
                  <a:pt x="274547" y="210820"/>
                </a:lnTo>
                <a:lnTo>
                  <a:pt x="275703" y="212090"/>
                </a:lnTo>
                <a:lnTo>
                  <a:pt x="275703" y="214630"/>
                </a:lnTo>
                <a:lnTo>
                  <a:pt x="274801" y="215900"/>
                </a:lnTo>
                <a:lnTo>
                  <a:pt x="273861" y="215900"/>
                </a:lnTo>
                <a:lnTo>
                  <a:pt x="276604" y="220980"/>
                </a:lnTo>
                <a:lnTo>
                  <a:pt x="278425" y="220980"/>
                </a:lnTo>
                <a:lnTo>
                  <a:pt x="279525" y="219710"/>
                </a:lnTo>
                <a:lnTo>
                  <a:pt x="279525" y="212090"/>
                </a:lnTo>
                <a:lnTo>
                  <a:pt x="278505" y="210820"/>
                </a:lnTo>
                <a:close/>
              </a:path>
              <a:path w="313690" h="312420">
                <a:moveTo>
                  <a:pt x="273886" y="212090"/>
                </a:moveTo>
                <a:lnTo>
                  <a:pt x="270737" y="212090"/>
                </a:lnTo>
                <a:lnTo>
                  <a:pt x="270737" y="215900"/>
                </a:lnTo>
                <a:lnTo>
                  <a:pt x="273150" y="215900"/>
                </a:lnTo>
                <a:lnTo>
                  <a:pt x="273886" y="214630"/>
                </a:lnTo>
                <a:lnTo>
                  <a:pt x="273886" y="212090"/>
                </a:lnTo>
                <a:close/>
              </a:path>
              <a:path w="313690" h="312420">
                <a:moveTo>
                  <a:pt x="296048" y="88900"/>
                </a:moveTo>
                <a:lnTo>
                  <a:pt x="177760" y="88900"/>
                </a:lnTo>
                <a:lnTo>
                  <a:pt x="177760" y="106680"/>
                </a:lnTo>
                <a:lnTo>
                  <a:pt x="176121" y="114300"/>
                </a:lnTo>
                <a:lnTo>
                  <a:pt x="171678" y="121920"/>
                </a:lnTo>
                <a:lnTo>
                  <a:pt x="165142" y="129540"/>
                </a:lnTo>
                <a:lnTo>
                  <a:pt x="157224" y="137160"/>
                </a:lnTo>
                <a:lnTo>
                  <a:pt x="121702" y="172720"/>
                </a:lnTo>
                <a:lnTo>
                  <a:pt x="114115" y="182880"/>
                </a:lnTo>
                <a:lnTo>
                  <a:pt x="110433" y="191770"/>
                </a:lnTo>
                <a:lnTo>
                  <a:pt x="110903" y="199390"/>
                </a:lnTo>
                <a:lnTo>
                  <a:pt x="110981" y="200660"/>
                </a:lnTo>
                <a:lnTo>
                  <a:pt x="116927" y="209550"/>
                </a:lnTo>
                <a:lnTo>
                  <a:pt x="116495" y="210820"/>
                </a:lnTo>
                <a:lnTo>
                  <a:pt x="162717" y="210820"/>
                </a:lnTo>
                <a:lnTo>
                  <a:pt x="163537" y="207010"/>
                </a:lnTo>
                <a:lnTo>
                  <a:pt x="165757" y="203200"/>
                </a:lnTo>
                <a:lnTo>
                  <a:pt x="161936" y="203200"/>
                </a:lnTo>
                <a:lnTo>
                  <a:pt x="161936" y="186690"/>
                </a:lnTo>
                <a:lnTo>
                  <a:pt x="163575" y="179070"/>
                </a:lnTo>
                <a:lnTo>
                  <a:pt x="168018" y="171450"/>
                </a:lnTo>
                <a:lnTo>
                  <a:pt x="174554" y="162560"/>
                </a:lnTo>
                <a:lnTo>
                  <a:pt x="182472" y="154940"/>
                </a:lnTo>
                <a:lnTo>
                  <a:pt x="191451" y="146050"/>
                </a:lnTo>
                <a:lnTo>
                  <a:pt x="199038" y="135890"/>
                </a:lnTo>
                <a:lnTo>
                  <a:pt x="202720" y="127000"/>
                </a:lnTo>
                <a:lnTo>
                  <a:pt x="202250" y="119380"/>
                </a:lnTo>
                <a:lnTo>
                  <a:pt x="202172" y="118110"/>
                </a:lnTo>
                <a:lnTo>
                  <a:pt x="196226" y="109220"/>
                </a:lnTo>
                <a:lnTo>
                  <a:pt x="305616" y="109220"/>
                </a:lnTo>
                <a:lnTo>
                  <a:pt x="305206" y="106680"/>
                </a:lnTo>
                <a:lnTo>
                  <a:pt x="296048" y="88900"/>
                </a:lnTo>
                <a:close/>
              </a:path>
              <a:path w="313690" h="312420">
                <a:moveTo>
                  <a:pt x="305616" y="109220"/>
                </a:moveTo>
                <a:lnTo>
                  <a:pt x="197750" y="109220"/>
                </a:lnTo>
                <a:lnTo>
                  <a:pt x="206162" y="115570"/>
                </a:lnTo>
                <a:lnTo>
                  <a:pt x="210906" y="127000"/>
                </a:lnTo>
                <a:lnTo>
                  <a:pt x="209303" y="140970"/>
                </a:lnTo>
                <a:lnTo>
                  <a:pt x="198677" y="157480"/>
                </a:lnTo>
                <a:lnTo>
                  <a:pt x="182434" y="172720"/>
                </a:lnTo>
                <a:lnTo>
                  <a:pt x="175169" y="180340"/>
                </a:lnTo>
                <a:lnTo>
                  <a:pt x="169753" y="186690"/>
                </a:lnTo>
                <a:lnTo>
                  <a:pt x="165889" y="194310"/>
                </a:lnTo>
                <a:lnTo>
                  <a:pt x="163282" y="203200"/>
                </a:lnTo>
                <a:lnTo>
                  <a:pt x="165757" y="203200"/>
                </a:lnTo>
                <a:lnTo>
                  <a:pt x="167978" y="199390"/>
                </a:lnTo>
                <a:lnTo>
                  <a:pt x="174510" y="191770"/>
                </a:lnTo>
                <a:lnTo>
                  <a:pt x="202127" y="163830"/>
                </a:lnTo>
                <a:lnTo>
                  <a:pt x="214388" y="142240"/>
                </a:lnTo>
                <a:lnTo>
                  <a:pt x="213053" y="129540"/>
                </a:lnTo>
                <a:lnTo>
                  <a:pt x="212584" y="128270"/>
                </a:lnTo>
                <a:lnTo>
                  <a:pt x="308688" y="128270"/>
                </a:lnTo>
                <a:lnTo>
                  <a:pt x="305616" y="109220"/>
                </a:lnTo>
                <a:close/>
              </a:path>
              <a:path w="313690" h="312420">
                <a:moveTo>
                  <a:pt x="279053" y="59690"/>
                </a:moveTo>
                <a:lnTo>
                  <a:pt x="177811" y="59690"/>
                </a:lnTo>
                <a:lnTo>
                  <a:pt x="177811" y="77470"/>
                </a:lnTo>
                <a:lnTo>
                  <a:pt x="176172" y="85090"/>
                </a:lnTo>
                <a:lnTo>
                  <a:pt x="171729" y="92710"/>
                </a:lnTo>
                <a:lnTo>
                  <a:pt x="165193" y="100330"/>
                </a:lnTo>
                <a:lnTo>
                  <a:pt x="157275" y="107950"/>
                </a:lnTo>
                <a:lnTo>
                  <a:pt x="118350" y="147320"/>
                </a:lnTo>
                <a:lnTo>
                  <a:pt x="111026" y="154940"/>
                </a:lnTo>
                <a:lnTo>
                  <a:pt x="103452" y="165100"/>
                </a:lnTo>
                <a:lnTo>
                  <a:pt x="98765" y="176530"/>
                </a:lnTo>
                <a:lnTo>
                  <a:pt x="100100" y="189230"/>
                </a:lnTo>
                <a:lnTo>
                  <a:pt x="100570" y="190500"/>
                </a:lnTo>
                <a:lnTo>
                  <a:pt x="102393" y="190500"/>
                </a:lnTo>
                <a:lnTo>
                  <a:pt x="103850" y="177800"/>
                </a:lnTo>
                <a:lnTo>
                  <a:pt x="114476" y="162560"/>
                </a:lnTo>
                <a:lnTo>
                  <a:pt x="157275" y="119380"/>
                </a:lnTo>
                <a:lnTo>
                  <a:pt x="176617" y="88900"/>
                </a:lnTo>
                <a:lnTo>
                  <a:pt x="296048" y="88900"/>
                </a:lnTo>
                <a:lnTo>
                  <a:pt x="282966" y="63500"/>
                </a:lnTo>
                <a:lnTo>
                  <a:pt x="279053" y="59690"/>
                </a:lnTo>
                <a:close/>
              </a:path>
              <a:path w="313690" h="312420">
                <a:moveTo>
                  <a:pt x="249054" y="30480"/>
                </a:moveTo>
                <a:lnTo>
                  <a:pt x="177773" y="30480"/>
                </a:lnTo>
                <a:lnTo>
                  <a:pt x="177773" y="48260"/>
                </a:lnTo>
                <a:lnTo>
                  <a:pt x="176134" y="55880"/>
                </a:lnTo>
                <a:lnTo>
                  <a:pt x="171691" y="63500"/>
                </a:lnTo>
                <a:lnTo>
                  <a:pt x="165155" y="71120"/>
                </a:lnTo>
                <a:lnTo>
                  <a:pt x="157237" y="80010"/>
                </a:lnTo>
                <a:lnTo>
                  <a:pt x="115289" y="121920"/>
                </a:lnTo>
                <a:lnTo>
                  <a:pt x="103569" y="134620"/>
                </a:lnTo>
                <a:lnTo>
                  <a:pt x="96750" y="144780"/>
                </a:lnTo>
                <a:lnTo>
                  <a:pt x="93593" y="152400"/>
                </a:lnTo>
                <a:lnTo>
                  <a:pt x="92861" y="161290"/>
                </a:lnTo>
                <a:lnTo>
                  <a:pt x="92873" y="162560"/>
                </a:lnTo>
                <a:lnTo>
                  <a:pt x="95144" y="162560"/>
                </a:lnTo>
                <a:lnTo>
                  <a:pt x="100503" y="149860"/>
                </a:lnTo>
                <a:lnTo>
                  <a:pt x="113270" y="134620"/>
                </a:lnTo>
                <a:lnTo>
                  <a:pt x="157313" y="90170"/>
                </a:lnTo>
                <a:lnTo>
                  <a:pt x="176668" y="59690"/>
                </a:lnTo>
                <a:lnTo>
                  <a:pt x="279053" y="59690"/>
                </a:lnTo>
                <a:lnTo>
                  <a:pt x="249054" y="30480"/>
                </a:lnTo>
                <a:close/>
              </a:path>
            </a:pathLst>
          </a:custGeom>
          <a:solidFill>
            <a:srgbClr val="A06F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51282" y="1524000"/>
            <a:ext cx="3364865" cy="612140"/>
          </a:xfrm>
          <a:custGeom>
            <a:avLst/>
            <a:gdLst/>
            <a:ahLst/>
            <a:cxnLst/>
            <a:rect l="l" t="t" r="r" b="b"/>
            <a:pathLst>
              <a:path w="3364865" h="612139">
                <a:moveTo>
                  <a:pt x="3266960" y="0"/>
                </a:moveTo>
                <a:lnTo>
                  <a:pt x="0" y="0"/>
                </a:lnTo>
                <a:lnTo>
                  <a:pt x="0" y="611759"/>
                </a:lnTo>
                <a:lnTo>
                  <a:pt x="3364242" y="611759"/>
                </a:lnTo>
                <a:lnTo>
                  <a:pt x="3266960" y="0"/>
                </a:lnTo>
                <a:close/>
              </a:path>
            </a:pathLst>
          </a:custGeom>
          <a:solidFill>
            <a:srgbClr val="A06F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333747" y="1524000"/>
            <a:ext cx="2908935" cy="694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350" dirty="0">
                <a:solidFill>
                  <a:srgbClr val="E0DDD6"/>
                </a:solidFill>
                <a:latin typeface="Bebas Neue"/>
                <a:cs typeface="Bebas Neue"/>
              </a:rPr>
              <a:t>PRóximo</a:t>
            </a:r>
            <a:r>
              <a:rPr sz="4350" spc="-70" dirty="0">
                <a:solidFill>
                  <a:srgbClr val="E0DDD6"/>
                </a:solidFill>
                <a:latin typeface="Bebas Neue"/>
                <a:cs typeface="Bebas Neue"/>
              </a:rPr>
              <a:t> </a:t>
            </a:r>
            <a:r>
              <a:rPr sz="4350" spc="-10" dirty="0">
                <a:solidFill>
                  <a:srgbClr val="E0DDD6"/>
                </a:solidFill>
                <a:latin typeface="Bebas Neue"/>
                <a:cs typeface="Bebas Neue"/>
              </a:rPr>
              <a:t>estudo</a:t>
            </a:r>
            <a:endParaRPr sz="4350">
              <a:latin typeface="Bebas Neue"/>
              <a:cs typeface="Bebas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55874" y="5872452"/>
            <a:ext cx="685165" cy="528955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ct val="73500"/>
              </a:lnSpc>
              <a:spcBef>
                <a:spcPts val="710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455" y="5879783"/>
            <a:ext cx="695724" cy="53004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0805">
              <a:lnSpc>
                <a:spcPct val="100000"/>
              </a:lnSpc>
              <a:spcBef>
                <a:spcPts val="100"/>
              </a:spcBef>
            </a:pPr>
            <a:r>
              <a:rPr sz="26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2600" b="1" spc="-5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600" b="1" dirty="0">
                <a:solidFill>
                  <a:srgbClr val="333333"/>
                </a:solidFill>
                <a:latin typeface="Montserrat Black"/>
                <a:cs typeface="Montserrat Black"/>
              </a:rPr>
              <a:t>universo</a:t>
            </a:r>
            <a:r>
              <a:rPr sz="2600" b="1" spc="-5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600" b="1" dirty="0">
                <a:solidFill>
                  <a:srgbClr val="333333"/>
                </a:solidFill>
                <a:latin typeface="Montserrat Black"/>
                <a:cs typeface="Montserrat Black"/>
              </a:rPr>
              <a:t>enfrenta</a:t>
            </a:r>
            <a:r>
              <a:rPr sz="2600" b="1" spc="-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600" b="1" dirty="0">
                <a:solidFill>
                  <a:srgbClr val="333333"/>
                </a:solidFill>
                <a:latin typeface="Montserrat Black"/>
                <a:cs typeface="Montserrat Black"/>
              </a:rPr>
              <a:t>um</a:t>
            </a:r>
            <a:r>
              <a:rPr sz="2600" b="1" spc="-5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6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conﬂito </a:t>
            </a:r>
            <a:r>
              <a:rPr sz="2600" b="1" dirty="0">
                <a:solidFill>
                  <a:srgbClr val="333333"/>
                </a:solidFill>
                <a:latin typeface="Montserrat Black"/>
                <a:cs typeface="Montserrat Black"/>
              </a:rPr>
              <a:t>entre</a:t>
            </a:r>
            <a:r>
              <a:rPr sz="2600" b="1" spc="-4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6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2600" b="1" spc="-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600" b="1" dirty="0">
                <a:solidFill>
                  <a:srgbClr val="333333"/>
                </a:solidFill>
                <a:latin typeface="Montserrat Black"/>
                <a:cs typeface="Montserrat Black"/>
              </a:rPr>
              <a:t>bem</a:t>
            </a:r>
            <a:r>
              <a:rPr sz="2600" b="1" spc="-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600" b="1" dirty="0">
                <a:solidFill>
                  <a:srgbClr val="333333"/>
                </a:solidFill>
                <a:latin typeface="Montserrat Black"/>
                <a:cs typeface="Montserrat Black"/>
              </a:rPr>
              <a:t>e</a:t>
            </a:r>
            <a:r>
              <a:rPr sz="2600" b="1" spc="-4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6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2600" b="1" spc="-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600" b="1" dirty="0">
                <a:solidFill>
                  <a:srgbClr val="333333"/>
                </a:solidFill>
                <a:latin typeface="Montserrat Black"/>
                <a:cs typeface="Montserrat Black"/>
              </a:rPr>
              <a:t>mal,</a:t>
            </a:r>
            <a:r>
              <a:rPr sz="2600" b="1" spc="-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600" b="1" dirty="0">
                <a:solidFill>
                  <a:srgbClr val="333333"/>
                </a:solidFill>
                <a:latin typeface="Montserrat Black"/>
                <a:cs typeface="Montserrat Black"/>
              </a:rPr>
              <a:t>iniciado</a:t>
            </a:r>
            <a:r>
              <a:rPr sz="2600" b="1" spc="-4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6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por </a:t>
            </a:r>
            <a:r>
              <a:rPr sz="2600" b="1" dirty="0">
                <a:solidFill>
                  <a:srgbClr val="333333"/>
                </a:solidFill>
                <a:latin typeface="Montserrat Black"/>
                <a:cs typeface="Montserrat Black"/>
              </a:rPr>
              <a:t>uma</a:t>
            </a:r>
            <a:r>
              <a:rPr sz="2600" b="1" spc="-9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600" b="1" dirty="0">
                <a:solidFill>
                  <a:srgbClr val="333333"/>
                </a:solidFill>
                <a:latin typeface="Montserrat Black"/>
                <a:cs typeface="Montserrat Black"/>
              </a:rPr>
              <a:t>rebelião</a:t>
            </a:r>
            <a:r>
              <a:rPr sz="2600" b="1" spc="-9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600" b="1" dirty="0">
                <a:solidFill>
                  <a:srgbClr val="333333"/>
                </a:solidFill>
                <a:latin typeface="Montserrat Black"/>
                <a:cs typeface="Montserrat Black"/>
              </a:rPr>
              <a:t>contra</a:t>
            </a:r>
            <a:r>
              <a:rPr sz="2600" b="1" spc="-9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26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Deus.</a:t>
            </a:r>
            <a:endParaRPr sz="2600">
              <a:latin typeface="Montserrat Black"/>
              <a:cs typeface="Montserrat Black"/>
            </a:endParaRPr>
          </a:p>
          <a:p>
            <a:pPr marL="12700" marR="5080">
              <a:lnSpc>
                <a:spcPct val="100000"/>
              </a:lnSpc>
            </a:pPr>
            <a:r>
              <a:rPr sz="2600" dirty="0">
                <a:solidFill>
                  <a:srgbClr val="333333"/>
                </a:solidFill>
                <a:latin typeface="Montserrat"/>
                <a:cs typeface="Montserrat"/>
              </a:rPr>
              <a:t>Este</a:t>
            </a:r>
            <a:r>
              <a:rPr sz="2600" spc="-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600" dirty="0">
                <a:solidFill>
                  <a:srgbClr val="333333"/>
                </a:solidFill>
                <a:latin typeface="Montserrat"/>
                <a:cs typeface="Montserrat"/>
              </a:rPr>
              <a:t>tema</a:t>
            </a:r>
            <a:r>
              <a:rPr sz="26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600" dirty="0">
                <a:solidFill>
                  <a:srgbClr val="333333"/>
                </a:solidFill>
                <a:latin typeface="Montserrat"/>
                <a:cs typeface="Montserrat"/>
              </a:rPr>
              <a:t>nos</a:t>
            </a:r>
            <a:r>
              <a:rPr sz="26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600" dirty="0">
                <a:solidFill>
                  <a:srgbClr val="333333"/>
                </a:solidFill>
                <a:latin typeface="Montserrat"/>
                <a:cs typeface="Montserrat"/>
              </a:rPr>
              <a:t>ajuda</a:t>
            </a:r>
            <a:r>
              <a:rPr sz="2600" spc="-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6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2600" spc="-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600" spc="-10" dirty="0">
                <a:solidFill>
                  <a:srgbClr val="333333"/>
                </a:solidFill>
                <a:latin typeface="Montserrat"/>
                <a:cs typeface="Montserrat"/>
              </a:rPr>
              <a:t>compreender </a:t>
            </a:r>
            <a:r>
              <a:rPr sz="2600" dirty="0">
                <a:solidFill>
                  <a:srgbClr val="333333"/>
                </a:solidFill>
                <a:latin typeface="Montserrat"/>
                <a:cs typeface="Montserrat"/>
              </a:rPr>
              <a:t>as</a:t>
            </a:r>
            <a:r>
              <a:rPr sz="2600" spc="-10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600" spc="-10" dirty="0">
                <a:solidFill>
                  <a:srgbClr val="333333"/>
                </a:solidFill>
                <a:latin typeface="Montserrat"/>
                <a:cs typeface="Montserrat"/>
              </a:rPr>
              <a:t>razões</a:t>
            </a:r>
            <a:r>
              <a:rPr sz="2600" spc="-10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600" dirty="0">
                <a:solidFill>
                  <a:srgbClr val="333333"/>
                </a:solidFill>
                <a:latin typeface="Montserrat"/>
                <a:cs typeface="Montserrat"/>
              </a:rPr>
              <a:t>para</a:t>
            </a:r>
            <a:r>
              <a:rPr sz="2600" spc="-10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600" dirty="0">
                <a:solidFill>
                  <a:srgbClr val="333333"/>
                </a:solidFill>
                <a:latin typeface="Montserrat"/>
                <a:cs typeface="Montserrat"/>
              </a:rPr>
              <a:t>todo</a:t>
            </a:r>
            <a:r>
              <a:rPr sz="2600" spc="-9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600" spc="-10" dirty="0">
                <a:solidFill>
                  <a:srgbClr val="333333"/>
                </a:solidFill>
                <a:latin typeface="Montserrat"/>
                <a:cs typeface="Montserrat"/>
              </a:rPr>
              <a:t>sofrimento.</a:t>
            </a:r>
            <a:endParaRPr sz="2600">
              <a:latin typeface="Montserrat"/>
              <a:cs typeface="Montserrat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78168" y="294233"/>
            <a:ext cx="5469266" cy="6563766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825500" y="2103606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09" y="5986212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897" y="5986212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267436" y="2320150"/>
            <a:ext cx="4548505" cy="2054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765"/>
              </a:lnSpc>
              <a:spcBef>
                <a:spcPts val="100"/>
              </a:spcBef>
              <a:tabLst>
                <a:tab pos="1550670" algn="l"/>
              </a:tabLst>
            </a:pP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C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m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c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m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ç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u</a:t>
            </a:r>
            <a:endParaRPr sz="4600">
              <a:latin typeface="Bebas Neue"/>
              <a:cs typeface="Bebas Neue"/>
            </a:endParaRPr>
          </a:p>
          <a:p>
            <a:pPr marL="12700">
              <a:lnSpc>
                <a:spcPts val="4010"/>
              </a:lnSpc>
              <a:tabLst>
                <a:tab pos="514984" algn="l"/>
                <a:tab pos="3063240" algn="l"/>
              </a:tabLst>
            </a:pP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c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f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l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t</a:t>
            </a:r>
            <a:r>
              <a:rPr sz="4600" spc="-7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e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t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endParaRPr sz="4600">
              <a:latin typeface="Bebas Neue"/>
              <a:cs typeface="Bebas Neue"/>
            </a:endParaRPr>
          </a:p>
          <a:p>
            <a:pPr marL="12700">
              <a:lnSpc>
                <a:spcPts val="4545"/>
              </a:lnSpc>
              <a:tabLst>
                <a:tab pos="514984" algn="l"/>
                <a:tab pos="1720850" algn="l"/>
                <a:tab pos="2202180" algn="l"/>
                <a:tab pos="2704465" algn="l"/>
              </a:tabLst>
            </a:pP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b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m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m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195" dirty="0">
                <a:solidFill>
                  <a:srgbClr val="333333"/>
                </a:solidFill>
                <a:latin typeface="Bebas Neue"/>
                <a:cs typeface="Bebas Neue"/>
              </a:rPr>
              <a:t>l?</a:t>
            </a:r>
            <a:endParaRPr sz="4600">
              <a:latin typeface="Bebas Neue"/>
              <a:cs typeface="Bebas Neue"/>
            </a:endParaRPr>
          </a:p>
          <a:p>
            <a:pPr marL="12700">
              <a:lnSpc>
                <a:spcPts val="2660"/>
              </a:lnSpc>
            </a:pP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(Ezequiel</a:t>
            </a:r>
            <a:r>
              <a:rPr sz="2400" spc="-9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28:14-</a:t>
            </a:r>
            <a:r>
              <a:rPr sz="2400" spc="-25" dirty="0">
                <a:solidFill>
                  <a:srgbClr val="333333"/>
                </a:solidFill>
                <a:latin typeface="Montserrat"/>
                <a:cs typeface="Montserrat"/>
              </a:rPr>
              <a:t>15)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10016" y="2103606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0</a:t>
            </a:r>
            <a:r>
              <a:rPr spc="-195" dirty="0"/>
              <a:t> </a:t>
            </a:r>
            <a:r>
              <a:rPr spc="-50" dirty="0"/>
              <a:t>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328795" cy="6858000"/>
            <a:chOff x="0" y="0"/>
            <a:chExt cx="43287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328541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325620" cy="6858000"/>
            </a:xfrm>
            <a:custGeom>
              <a:avLst/>
              <a:gdLst/>
              <a:ahLst/>
              <a:cxnLst/>
              <a:rect l="l" t="t" r="r" b="b"/>
              <a:pathLst>
                <a:path w="4325620" h="6858000">
                  <a:moveTo>
                    <a:pt x="4325569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325569" y="6858000"/>
                  </a:lnTo>
                  <a:lnTo>
                    <a:pt x="4325569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148361" y="842738"/>
            <a:ext cx="4821555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524760" algn="l"/>
              </a:tabLst>
            </a:pP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z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q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u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l</a:t>
            </a:r>
            <a:r>
              <a:rPr sz="4600" dirty="0">
                <a:solidFill>
                  <a:srgbClr val="333333"/>
                </a:solidFill>
              </a:rPr>
              <a:t>	2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8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: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1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4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-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1</a:t>
            </a:r>
            <a:r>
              <a:rPr sz="4600" spc="-50" dirty="0">
                <a:solidFill>
                  <a:srgbClr val="333333"/>
                </a:solidFill>
              </a:rPr>
              <a:t> 5</a:t>
            </a:r>
            <a:endParaRPr sz="4600"/>
          </a:p>
        </p:txBody>
      </p:sp>
      <p:sp>
        <p:nvSpPr>
          <p:cNvPr id="7" name="object 7"/>
          <p:cNvSpPr txBox="1"/>
          <p:nvPr/>
        </p:nvSpPr>
        <p:spPr>
          <a:xfrm>
            <a:off x="5148361" y="1720124"/>
            <a:ext cx="6560820" cy="4681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47345" algn="just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"Tu</a:t>
            </a:r>
            <a:r>
              <a:rPr sz="1800" b="1" spc="-1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eras</a:t>
            </a:r>
            <a:r>
              <a:rPr sz="1800" b="1" spc="-1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querubim</a:t>
            </a:r>
            <a:r>
              <a:rPr sz="1800" b="1" spc="-1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ungido,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para</a:t>
            </a:r>
            <a:r>
              <a:rPr sz="1800" b="1" spc="-1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proteger;</a:t>
            </a:r>
            <a:r>
              <a:rPr sz="1800" b="1" spc="-1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te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estabeleci;</a:t>
            </a:r>
            <a:r>
              <a:rPr sz="1800" b="1" spc="2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no</a:t>
            </a:r>
            <a:r>
              <a:rPr sz="1800" b="1" spc="254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monte</a:t>
            </a:r>
            <a:r>
              <a:rPr sz="1800" b="1" spc="254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santo</a:t>
            </a:r>
            <a:r>
              <a:rPr sz="1800" b="1" spc="254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de</a:t>
            </a:r>
            <a:r>
              <a:rPr sz="1800" b="1" spc="25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Deus</a:t>
            </a:r>
            <a:r>
              <a:rPr sz="1800" b="1" spc="254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estavas;</a:t>
            </a:r>
            <a:r>
              <a:rPr sz="1800" b="1" spc="254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25" dirty="0">
                <a:solidFill>
                  <a:srgbClr val="333333"/>
                </a:solidFill>
                <a:latin typeface="Montserrat Black"/>
                <a:cs typeface="Montserrat Black"/>
              </a:rPr>
              <a:t>no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meio</a:t>
            </a:r>
            <a:r>
              <a:rPr sz="1800" b="1" spc="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das</a:t>
            </a:r>
            <a:r>
              <a:rPr sz="1800" b="1" spc="1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pedras</a:t>
            </a:r>
            <a:r>
              <a:rPr sz="1800" b="1" spc="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afogueadas</a:t>
            </a:r>
            <a:r>
              <a:rPr sz="1800" b="1" spc="10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andavas.</a:t>
            </a:r>
            <a:r>
              <a:rPr sz="1800" b="1" spc="5" dirty="0">
                <a:solidFill>
                  <a:srgbClr val="333333"/>
                </a:solidFill>
                <a:latin typeface="Montserrat Black"/>
                <a:cs typeface="Montserrat Black"/>
              </a:rPr>
              <a:t> 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Perfeito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eras</a:t>
            </a:r>
            <a:r>
              <a:rPr sz="18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nos</a:t>
            </a:r>
            <a:r>
              <a:rPr sz="1800" b="1" spc="-4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teus</a:t>
            </a:r>
            <a:r>
              <a:rPr sz="18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caminhos,</a:t>
            </a:r>
            <a:r>
              <a:rPr sz="18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desde</a:t>
            </a:r>
            <a:r>
              <a:rPr sz="1800" b="1" spc="-3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o</a:t>
            </a:r>
            <a:r>
              <a:rPr sz="18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dia</a:t>
            </a:r>
            <a:r>
              <a:rPr sz="18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em</a:t>
            </a:r>
            <a:r>
              <a:rPr sz="18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que</a:t>
            </a:r>
            <a:r>
              <a:rPr sz="18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 Black"/>
                <a:cs typeface="Montserrat Black"/>
              </a:rPr>
              <a:t>foste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criado,</a:t>
            </a:r>
            <a:r>
              <a:rPr sz="1800" b="1" spc="-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até</a:t>
            </a:r>
            <a:r>
              <a:rPr sz="18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que</a:t>
            </a:r>
            <a:r>
              <a:rPr sz="1800" b="1" spc="-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se</a:t>
            </a:r>
            <a:r>
              <a:rPr sz="18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achou</a:t>
            </a:r>
            <a:r>
              <a:rPr sz="18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iniquidade</a:t>
            </a:r>
            <a:r>
              <a:rPr sz="1800" b="1" spc="-40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 Black"/>
                <a:cs typeface="Montserrat Black"/>
              </a:rPr>
              <a:t>em</a:t>
            </a:r>
            <a:r>
              <a:rPr sz="1800" b="1" spc="-35" dirty="0">
                <a:solidFill>
                  <a:srgbClr val="333333"/>
                </a:solidFill>
                <a:latin typeface="Montserrat Black"/>
                <a:cs typeface="Montserrat Black"/>
              </a:rPr>
              <a:t> </a:t>
            </a:r>
            <a:r>
              <a:rPr sz="1800" b="1" spc="-20" dirty="0">
                <a:solidFill>
                  <a:srgbClr val="333333"/>
                </a:solidFill>
                <a:latin typeface="Montserrat Black"/>
                <a:cs typeface="Montserrat Black"/>
              </a:rPr>
              <a:t>ti."</a:t>
            </a:r>
            <a:endParaRPr sz="1800">
              <a:latin typeface="Montserrat Black"/>
              <a:cs typeface="Montserrat Black"/>
            </a:endParaRPr>
          </a:p>
          <a:p>
            <a:pPr marL="12700" marR="346710" algn="just">
              <a:lnSpc>
                <a:spcPct val="100000"/>
              </a:lnSpc>
              <a:spcBef>
                <a:spcPts val="2160"/>
              </a:spcBef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15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profeta</a:t>
            </a:r>
            <a:r>
              <a:rPr sz="1800" spc="15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Ezequiel</a:t>
            </a:r>
            <a:r>
              <a:rPr sz="1800" spc="15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faz</a:t>
            </a:r>
            <a:r>
              <a:rPr sz="1800" spc="15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uma</a:t>
            </a:r>
            <a:r>
              <a:rPr sz="1800" spc="15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referência</a:t>
            </a:r>
            <a:r>
              <a:rPr sz="1800" spc="15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15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um</a:t>
            </a:r>
            <a:r>
              <a:rPr sz="1800" spc="7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ser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celestial</a:t>
            </a:r>
            <a:r>
              <a:rPr sz="1800" spc="-5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transcendente,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tradicionalmente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identiﬁcado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como</a:t>
            </a:r>
            <a:r>
              <a:rPr sz="18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Satanás</a:t>
            </a:r>
            <a:r>
              <a:rPr sz="1800" spc="-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antes</a:t>
            </a:r>
            <a:r>
              <a:rPr sz="18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-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sua</a:t>
            </a:r>
            <a:r>
              <a:rPr sz="18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queda.</a:t>
            </a:r>
            <a:r>
              <a:rPr sz="1800" spc="-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Ele</a:t>
            </a:r>
            <a:r>
              <a:rPr sz="18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é</a:t>
            </a:r>
            <a:r>
              <a:rPr sz="1800" spc="-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descrito</a:t>
            </a:r>
            <a:r>
              <a:rPr sz="18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como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um</a:t>
            </a:r>
            <a:r>
              <a:rPr sz="1800" spc="340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"querubim</a:t>
            </a:r>
            <a:r>
              <a:rPr sz="1800" spc="34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ungido",</a:t>
            </a:r>
            <a:r>
              <a:rPr sz="1800" spc="34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uma</a:t>
            </a:r>
            <a:r>
              <a:rPr sz="1800" spc="34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ﬁgura</a:t>
            </a:r>
            <a:r>
              <a:rPr sz="1800" spc="345" dirty="0">
                <a:solidFill>
                  <a:srgbClr val="333333"/>
                </a:solidFill>
                <a:latin typeface="Montserrat"/>
                <a:cs typeface="Montserrat"/>
              </a:rPr>
              <a:t> 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11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grande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dignidade</a:t>
            </a:r>
            <a:r>
              <a:rPr sz="1800" spc="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posição</a:t>
            </a:r>
            <a:r>
              <a:rPr sz="1800" spc="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no</a:t>
            </a:r>
            <a:r>
              <a:rPr sz="1800" spc="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céu,</a:t>
            </a:r>
            <a:r>
              <a:rPr sz="1800" spc="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criado</a:t>
            </a:r>
            <a:r>
              <a:rPr sz="1800" spc="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perfeito</a:t>
            </a:r>
            <a:r>
              <a:rPr sz="1800" spc="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por</a:t>
            </a:r>
            <a:r>
              <a:rPr sz="1800" spc="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Deus.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No</a:t>
            </a:r>
            <a:r>
              <a:rPr sz="1800" spc="2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entanto,</a:t>
            </a:r>
            <a:r>
              <a:rPr sz="1800" spc="2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2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iniquidade</a:t>
            </a:r>
            <a:r>
              <a:rPr sz="1800" spc="2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foi</a:t>
            </a:r>
            <a:r>
              <a:rPr sz="1800" spc="2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encontrada</a:t>
            </a:r>
            <a:r>
              <a:rPr sz="1800" spc="2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nele,</a:t>
            </a:r>
            <a:r>
              <a:rPr sz="1800" spc="2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2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que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leva</a:t>
            </a:r>
            <a:r>
              <a:rPr sz="1800" spc="1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à</a:t>
            </a:r>
            <a:r>
              <a:rPr sz="1800" spc="1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sua</a:t>
            </a:r>
            <a:r>
              <a:rPr sz="1800" spc="1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queda.</a:t>
            </a:r>
            <a:r>
              <a:rPr sz="1800" spc="1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Esses</a:t>
            </a:r>
            <a:r>
              <a:rPr sz="1800" spc="1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versículos</a:t>
            </a:r>
            <a:r>
              <a:rPr sz="1800" spc="1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explicam</a:t>
            </a:r>
            <a:r>
              <a:rPr sz="1800" spc="1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1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origem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do</a:t>
            </a:r>
            <a:r>
              <a:rPr sz="1800" spc="-9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mal,</a:t>
            </a:r>
            <a:r>
              <a:rPr sz="1800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revelando</a:t>
            </a:r>
            <a:r>
              <a:rPr sz="1800" spc="-9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como</a:t>
            </a:r>
            <a:r>
              <a:rPr sz="1800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-9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corrupção</a:t>
            </a:r>
            <a:r>
              <a:rPr sz="1800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surgiu</a:t>
            </a:r>
            <a:r>
              <a:rPr sz="1800" spc="-9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no</a:t>
            </a:r>
            <a:r>
              <a:rPr sz="1800" spc="-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coração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um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ser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originalmente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perfeito.</a:t>
            </a:r>
            <a:endParaRPr sz="1800">
              <a:latin typeface="Montserrat"/>
              <a:cs typeface="Montserrat"/>
            </a:endParaRPr>
          </a:p>
          <a:p>
            <a:pPr marL="5887720" marR="5080" algn="r">
              <a:lnSpc>
                <a:spcPct val="73500"/>
              </a:lnSpc>
              <a:spcBef>
                <a:spcPts val="9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Á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1900" spc="-35" dirty="0">
                <a:solidFill>
                  <a:srgbClr val="333333"/>
                </a:solidFill>
                <a:latin typeface="Bebas Neue"/>
                <a:cs typeface="Bebas Neue"/>
              </a:rPr>
              <a:t>ÚLTIMA </a:t>
            </a: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02" y="5986236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891" y="5986236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640598" y="3507078"/>
            <a:ext cx="493141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conﬂito</a:t>
            </a:r>
            <a:r>
              <a:rPr sz="18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começou</a:t>
            </a:r>
            <a:r>
              <a:rPr sz="1800" spc="-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no</a:t>
            </a:r>
            <a:r>
              <a:rPr sz="18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céu,</a:t>
            </a:r>
            <a:r>
              <a:rPr sz="1800" spc="-8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quando</a:t>
            </a:r>
            <a:r>
              <a:rPr sz="1800" spc="-8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Lúcifer,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um</a:t>
            </a:r>
            <a:r>
              <a:rPr sz="1800" spc="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anjo</a:t>
            </a:r>
            <a:r>
              <a:rPr sz="1800" spc="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alta</a:t>
            </a:r>
            <a:r>
              <a:rPr sz="1800" spc="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posição,</a:t>
            </a:r>
            <a:r>
              <a:rPr sz="1800" spc="7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se</a:t>
            </a:r>
            <a:r>
              <a:rPr sz="1800" spc="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rebelou</a:t>
            </a:r>
            <a:r>
              <a:rPr sz="1800" spc="7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contra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Deus</a:t>
            </a:r>
            <a:r>
              <a:rPr sz="1800" spc="484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por</a:t>
            </a:r>
            <a:r>
              <a:rPr sz="1800" spc="4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orgulho</a:t>
            </a:r>
            <a:r>
              <a:rPr sz="1800" spc="4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484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desejo</a:t>
            </a:r>
            <a:r>
              <a:rPr sz="1800" spc="4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49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exaltação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(Ezequiel</a:t>
            </a:r>
            <a:r>
              <a:rPr sz="1800" b="1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"/>
                <a:cs typeface="Montserrat"/>
              </a:rPr>
              <a:t>28:12-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17;</a:t>
            </a:r>
            <a:r>
              <a:rPr sz="1800" b="1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Isaías</a:t>
            </a:r>
            <a:r>
              <a:rPr sz="1800" b="1" spc="-1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10" dirty="0">
                <a:solidFill>
                  <a:srgbClr val="333333"/>
                </a:solidFill>
                <a:latin typeface="Montserrat"/>
                <a:cs typeface="Montserrat"/>
              </a:rPr>
              <a:t>14:12-</a:t>
            </a:r>
            <a:r>
              <a:rPr sz="1800" b="1" spc="-20" dirty="0">
                <a:solidFill>
                  <a:srgbClr val="333333"/>
                </a:solidFill>
                <a:latin typeface="Montserrat"/>
                <a:cs typeface="Montserrat"/>
              </a:rPr>
              <a:t>14)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.</a:t>
            </a:r>
            <a:endParaRPr sz="1800">
              <a:latin typeface="Montserrat"/>
              <a:cs typeface="Montserra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640598" y="2162472"/>
            <a:ext cx="3132455" cy="1236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765"/>
              </a:lnSpc>
              <a:spcBef>
                <a:spcPts val="100"/>
              </a:spcBef>
            </a:pP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r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g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m</a:t>
            </a:r>
            <a:endParaRPr sz="4600"/>
          </a:p>
          <a:p>
            <a:pPr marL="12700">
              <a:lnSpc>
                <a:spcPts val="4765"/>
              </a:lnSpc>
              <a:tabLst>
                <a:tab pos="839469" algn="l"/>
              </a:tabLst>
            </a:pPr>
            <a:r>
              <a:rPr sz="4600" dirty="0">
                <a:solidFill>
                  <a:srgbClr val="333333"/>
                </a:solidFill>
              </a:rPr>
              <a:t>d</a:t>
            </a:r>
            <a:r>
              <a:rPr sz="4600" spc="-50" dirty="0">
                <a:solidFill>
                  <a:srgbClr val="333333"/>
                </a:solidFill>
              </a:rPr>
              <a:t> o</a:t>
            </a:r>
            <a:r>
              <a:rPr sz="4600" dirty="0">
                <a:solidFill>
                  <a:srgbClr val="333333"/>
                </a:solidFill>
              </a:rPr>
              <a:t>	C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f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l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t</a:t>
            </a:r>
            <a:r>
              <a:rPr sz="4600" spc="-7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o</a:t>
            </a:r>
            <a:endParaRPr sz="46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3310" y="2149005"/>
            <a:ext cx="5875502" cy="247731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09" y="5986229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897" y="5986229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267455" y="2570100"/>
            <a:ext cx="5532755" cy="1595120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12700" marR="5080">
              <a:lnSpc>
                <a:spcPct val="79800"/>
              </a:lnSpc>
              <a:spcBef>
                <a:spcPts val="1215"/>
              </a:spcBef>
              <a:tabLst>
                <a:tab pos="1538605" algn="l"/>
                <a:tab pos="1741170" algn="l"/>
                <a:tab pos="2921000" algn="l"/>
              </a:tabLst>
            </a:pP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Q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u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m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e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190" dirty="0">
                <a:solidFill>
                  <a:srgbClr val="333333"/>
                </a:solidFill>
                <a:latin typeface="Bebas Neue"/>
                <a:cs typeface="Bebas Neue"/>
              </a:rPr>
              <a:t>tá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e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v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220" dirty="0">
                <a:solidFill>
                  <a:srgbClr val="333333"/>
                </a:solidFill>
                <a:latin typeface="Bebas Neue"/>
                <a:cs typeface="Bebas Neue"/>
              </a:rPr>
              <a:t>lv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d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s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	c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f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l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t</a:t>
            </a:r>
            <a:r>
              <a:rPr sz="4600" spc="-7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?</a:t>
            </a:r>
            <a:endParaRPr sz="4600">
              <a:latin typeface="Bebas Neue"/>
              <a:cs typeface="Bebas Neue"/>
            </a:endParaRPr>
          </a:p>
          <a:p>
            <a:pPr marL="12700">
              <a:lnSpc>
                <a:spcPts val="2440"/>
              </a:lnSpc>
            </a:pP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(Apocalipse</a:t>
            </a:r>
            <a:r>
              <a:rPr sz="2400" spc="-1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20" dirty="0">
                <a:solidFill>
                  <a:srgbClr val="333333"/>
                </a:solidFill>
                <a:latin typeface="Montserrat"/>
                <a:cs typeface="Montserrat"/>
              </a:rPr>
              <a:t>12:7)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10042" y="2103606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0</a:t>
            </a:r>
            <a:r>
              <a:rPr spc="-195" dirty="0"/>
              <a:t> </a:t>
            </a:r>
            <a:r>
              <a:rPr spc="-50" dirty="0"/>
              <a:t>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328795" cy="6858000"/>
            <a:chOff x="0" y="0"/>
            <a:chExt cx="432879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328541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325620" cy="6858000"/>
            </a:xfrm>
            <a:custGeom>
              <a:avLst/>
              <a:gdLst/>
              <a:ahLst/>
              <a:cxnLst/>
              <a:rect l="l" t="t" r="r" b="b"/>
              <a:pathLst>
                <a:path w="4325620" h="6858000">
                  <a:moveTo>
                    <a:pt x="4325569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325569" y="6858000"/>
                  </a:lnTo>
                  <a:lnTo>
                    <a:pt x="4325569" y="0"/>
                  </a:lnTo>
                  <a:close/>
                </a:path>
              </a:pathLst>
            </a:custGeom>
            <a:solidFill>
              <a:srgbClr val="B76727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8470" y="5879783"/>
            <a:ext cx="695724" cy="53004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148361" y="1281670"/>
            <a:ext cx="4278630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91510" algn="l"/>
              </a:tabLst>
            </a:pP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6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p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c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a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l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p</a:t>
            </a:r>
            <a:r>
              <a:rPr sz="4600" spc="-4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e</a:t>
            </a:r>
            <a:r>
              <a:rPr sz="4600" dirty="0">
                <a:solidFill>
                  <a:srgbClr val="333333"/>
                </a:solidFill>
              </a:rPr>
              <a:t>	1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2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:</a:t>
            </a:r>
            <a:r>
              <a:rPr sz="4600" spc="-50" dirty="0">
                <a:solidFill>
                  <a:srgbClr val="333333"/>
                </a:solidFill>
              </a:rPr>
              <a:t> 7</a:t>
            </a:r>
            <a:endParaRPr sz="4600"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46710" algn="just">
              <a:lnSpc>
                <a:spcPct val="100000"/>
              </a:lnSpc>
              <a:spcBef>
                <a:spcPts val="100"/>
              </a:spcBef>
            </a:pPr>
            <a:r>
              <a:rPr dirty="0"/>
              <a:t>"E</a:t>
            </a:r>
            <a:r>
              <a:rPr spc="360" dirty="0"/>
              <a:t> </a:t>
            </a:r>
            <a:r>
              <a:rPr dirty="0"/>
              <a:t>houve</a:t>
            </a:r>
            <a:r>
              <a:rPr spc="360" dirty="0"/>
              <a:t> </a:t>
            </a:r>
            <a:r>
              <a:rPr dirty="0"/>
              <a:t>peleja</a:t>
            </a:r>
            <a:r>
              <a:rPr spc="365" dirty="0"/>
              <a:t> </a:t>
            </a:r>
            <a:r>
              <a:rPr dirty="0"/>
              <a:t>no</a:t>
            </a:r>
            <a:r>
              <a:rPr spc="360" dirty="0"/>
              <a:t> </a:t>
            </a:r>
            <a:r>
              <a:rPr dirty="0"/>
              <a:t>céu;</a:t>
            </a:r>
            <a:r>
              <a:rPr spc="365" dirty="0"/>
              <a:t> </a:t>
            </a:r>
            <a:r>
              <a:rPr dirty="0"/>
              <a:t>Miguel</a:t>
            </a:r>
            <a:r>
              <a:rPr spc="360" dirty="0"/>
              <a:t> </a:t>
            </a:r>
            <a:r>
              <a:rPr dirty="0"/>
              <a:t>e</a:t>
            </a:r>
            <a:r>
              <a:rPr spc="365" dirty="0"/>
              <a:t> </a:t>
            </a:r>
            <a:r>
              <a:rPr dirty="0"/>
              <a:t>os</a:t>
            </a:r>
            <a:r>
              <a:rPr spc="360" dirty="0"/>
              <a:t> </a:t>
            </a:r>
            <a:r>
              <a:rPr dirty="0"/>
              <a:t>seus</a:t>
            </a:r>
            <a:r>
              <a:rPr spc="365" dirty="0"/>
              <a:t> </a:t>
            </a:r>
            <a:r>
              <a:rPr spc="-10" dirty="0"/>
              <a:t>anjos </a:t>
            </a:r>
            <a:r>
              <a:rPr dirty="0"/>
              <a:t>pelejaram</a:t>
            </a:r>
            <a:r>
              <a:rPr spc="175" dirty="0"/>
              <a:t> </a:t>
            </a:r>
            <a:r>
              <a:rPr dirty="0"/>
              <a:t>contra</a:t>
            </a:r>
            <a:r>
              <a:rPr spc="180" dirty="0"/>
              <a:t> </a:t>
            </a:r>
            <a:r>
              <a:rPr dirty="0"/>
              <a:t>o</a:t>
            </a:r>
            <a:r>
              <a:rPr spc="180" dirty="0"/>
              <a:t> </a:t>
            </a:r>
            <a:r>
              <a:rPr dirty="0"/>
              <a:t>dragão,</a:t>
            </a:r>
            <a:r>
              <a:rPr spc="175" dirty="0"/>
              <a:t> </a:t>
            </a:r>
            <a:r>
              <a:rPr dirty="0"/>
              <a:t>e</a:t>
            </a:r>
            <a:r>
              <a:rPr spc="180" dirty="0"/>
              <a:t> </a:t>
            </a:r>
            <a:r>
              <a:rPr dirty="0"/>
              <a:t>o</a:t>
            </a:r>
            <a:r>
              <a:rPr spc="180" dirty="0"/>
              <a:t> </a:t>
            </a:r>
            <a:r>
              <a:rPr dirty="0"/>
              <a:t>dragão</a:t>
            </a:r>
            <a:r>
              <a:rPr spc="180" dirty="0"/>
              <a:t> </a:t>
            </a:r>
            <a:r>
              <a:rPr dirty="0"/>
              <a:t>e</a:t>
            </a:r>
            <a:r>
              <a:rPr spc="175" dirty="0"/>
              <a:t> </a:t>
            </a:r>
            <a:r>
              <a:rPr dirty="0"/>
              <a:t>os</a:t>
            </a:r>
            <a:r>
              <a:rPr spc="180" dirty="0"/>
              <a:t> </a:t>
            </a:r>
            <a:r>
              <a:rPr spc="-20" dirty="0"/>
              <a:t>seus </a:t>
            </a:r>
            <a:r>
              <a:rPr dirty="0"/>
              <a:t>anjos </a:t>
            </a:r>
            <a:r>
              <a:rPr spc="-10" dirty="0"/>
              <a:t>combateram."</a:t>
            </a:r>
          </a:p>
          <a:p>
            <a:pPr marL="12700" marR="346710" algn="just">
              <a:lnSpc>
                <a:spcPct val="100000"/>
              </a:lnSpc>
              <a:spcBef>
                <a:spcPts val="2160"/>
              </a:spcBef>
            </a:pPr>
            <a:r>
              <a:rPr b="0" dirty="0">
                <a:latin typeface="Montserrat"/>
                <a:cs typeface="Montserrat"/>
              </a:rPr>
              <a:t>Aqui</a:t>
            </a:r>
            <a:r>
              <a:rPr b="0" spc="15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é</a:t>
            </a:r>
            <a:r>
              <a:rPr b="0" spc="16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descrita</a:t>
            </a:r>
            <a:r>
              <a:rPr b="0" spc="15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uma</a:t>
            </a:r>
            <a:r>
              <a:rPr b="0" spc="16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batalha</a:t>
            </a:r>
            <a:r>
              <a:rPr b="0" spc="15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celestial</a:t>
            </a:r>
            <a:r>
              <a:rPr b="0" spc="16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entre</a:t>
            </a:r>
            <a:r>
              <a:rPr b="0" spc="15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o</a:t>
            </a:r>
            <a:r>
              <a:rPr b="0" spc="160" dirty="0">
                <a:latin typeface="Montserrat"/>
                <a:cs typeface="Montserrat"/>
              </a:rPr>
              <a:t> </a:t>
            </a:r>
            <a:r>
              <a:rPr b="0" spc="-10" dirty="0">
                <a:latin typeface="Montserrat"/>
                <a:cs typeface="Montserrat"/>
              </a:rPr>
              <a:t>arcanjo </a:t>
            </a:r>
            <a:r>
              <a:rPr b="0" dirty="0">
                <a:latin typeface="Montserrat"/>
                <a:cs typeface="Montserrat"/>
              </a:rPr>
              <a:t>Miguel</a:t>
            </a:r>
            <a:r>
              <a:rPr b="0" spc="11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e</a:t>
            </a:r>
            <a:r>
              <a:rPr b="0" spc="11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seus</a:t>
            </a:r>
            <a:r>
              <a:rPr b="0" spc="11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anjos,</a:t>
            </a:r>
            <a:r>
              <a:rPr b="0" spc="11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contra</a:t>
            </a:r>
            <a:r>
              <a:rPr b="0" spc="114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Satanás</a:t>
            </a:r>
            <a:r>
              <a:rPr b="0" spc="11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(o</a:t>
            </a:r>
            <a:r>
              <a:rPr b="0" spc="11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dragão)</a:t>
            </a:r>
            <a:r>
              <a:rPr b="0" spc="11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e</a:t>
            </a:r>
            <a:r>
              <a:rPr b="0" spc="114" dirty="0">
                <a:latin typeface="Montserrat"/>
                <a:cs typeface="Montserrat"/>
              </a:rPr>
              <a:t> </a:t>
            </a:r>
            <a:r>
              <a:rPr b="0" spc="-20" dirty="0">
                <a:latin typeface="Montserrat"/>
                <a:cs typeface="Montserrat"/>
              </a:rPr>
              <a:t>seus </a:t>
            </a:r>
            <a:r>
              <a:rPr b="0" dirty="0">
                <a:latin typeface="Montserrat"/>
                <a:cs typeface="Montserrat"/>
              </a:rPr>
              <a:t>anjos.</a:t>
            </a:r>
            <a:r>
              <a:rPr b="0" spc="1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Esse</a:t>
            </a:r>
            <a:r>
              <a:rPr b="0" spc="2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confronto</a:t>
            </a:r>
            <a:r>
              <a:rPr b="0" spc="2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simboliza</a:t>
            </a:r>
            <a:r>
              <a:rPr b="0" spc="1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a</a:t>
            </a:r>
            <a:r>
              <a:rPr b="0" spc="2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luta</a:t>
            </a:r>
            <a:r>
              <a:rPr b="0" spc="2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entre</a:t>
            </a:r>
            <a:r>
              <a:rPr b="0" spc="1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o</a:t>
            </a:r>
            <a:r>
              <a:rPr b="0" spc="2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bem</a:t>
            </a:r>
            <a:r>
              <a:rPr b="0" spc="2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e</a:t>
            </a:r>
            <a:r>
              <a:rPr b="0" spc="15" dirty="0">
                <a:latin typeface="Montserrat"/>
                <a:cs typeface="Montserrat"/>
              </a:rPr>
              <a:t> </a:t>
            </a:r>
            <a:r>
              <a:rPr b="0" spc="-50" dirty="0">
                <a:latin typeface="Montserrat"/>
                <a:cs typeface="Montserrat"/>
              </a:rPr>
              <a:t>o </a:t>
            </a:r>
            <a:r>
              <a:rPr b="0" dirty="0">
                <a:latin typeface="Montserrat"/>
                <a:cs typeface="Montserrat"/>
              </a:rPr>
              <a:t>mal,</a:t>
            </a:r>
            <a:r>
              <a:rPr b="0" spc="-7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com</a:t>
            </a:r>
            <a:r>
              <a:rPr b="0" spc="-7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a</a:t>
            </a:r>
            <a:r>
              <a:rPr b="0" spc="-7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vitória</a:t>
            </a:r>
            <a:r>
              <a:rPr b="0" spc="-7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de</a:t>
            </a:r>
            <a:r>
              <a:rPr b="0" spc="-7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Miguel</a:t>
            </a:r>
            <a:r>
              <a:rPr b="0" spc="-7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e</a:t>
            </a:r>
            <a:r>
              <a:rPr b="0" spc="-7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seus</a:t>
            </a:r>
            <a:r>
              <a:rPr b="0" spc="-7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anjos,</a:t>
            </a:r>
            <a:r>
              <a:rPr b="0" spc="-7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o</a:t>
            </a:r>
            <a:r>
              <a:rPr b="0" spc="-7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que</a:t>
            </a:r>
            <a:r>
              <a:rPr b="0" spc="-75" dirty="0">
                <a:latin typeface="Montserrat"/>
                <a:cs typeface="Montserrat"/>
              </a:rPr>
              <a:t> </a:t>
            </a:r>
            <a:r>
              <a:rPr b="0" spc="-10" dirty="0">
                <a:latin typeface="Montserrat"/>
                <a:cs typeface="Montserrat"/>
              </a:rPr>
              <a:t>resulta </a:t>
            </a:r>
            <a:r>
              <a:rPr b="0" dirty="0">
                <a:latin typeface="Montserrat"/>
                <a:cs typeface="Montserrat"/>
              </a:rPr>
              <a:t>na</a:t>
            </a:r>
            <a:r>
              <a:rPr b="0" spc="2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expulsão</a:t>
            </a:r>
            <a:r>
              <a:rPr b="0" spc="2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de</a:t>
            </a:r>
            <a:r>
              <a:rPr b="0" spc="2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Satanás</a:t>
            </a:r>
            <a:r>
              <a:rPr b="0" spc="2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do</a:t>
            </a:r>
            <a:r>
              <a:rPr b="0" spc="20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céu.</a:t>
            </a:r>
            <a:r>
              <a:rPr b="0" spc="2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Este</a:t>
            </a:r>
            <a:r>
              <a:rPr b="0" spc="2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versículo</a:t>
            </a:r>
            <a:r>
              <a:rPr b="0" spc="25" dirty="0">
                <a:latin typeface="Montserrat"/>
                <a:cs typeface="Montserrat"/>
              </a:rPr>
              <a:t> </a:t>
            </a:r>
            <a:r>
              <a:rPr b="0" spc="-10" dirty="0">
                <a:latin typeface="Montserrat"/>
                <a:cs typeface="Montserrat"/>
              </a:rPr>
              <a:t>ressalta </a:t>
            </a:r>
            <a:r>
              <a:rPr b="0" dirty="0">
                <a:latin typeface="Montserrat"/>
                <a:cs typeface="Montserrat"/>
              </a:rPr>
              <a:t>a</a:t>
            </a:r>
            <a:r>
              <a:rPr b="0" spc="135" dirty="0">
                <a:latin typeface="Montserrat"/>
                <a:cs typeface="Montserrat"/>
              </a:rPr>
              <a:t>  </a:t>
            </a:r>
            <a:r>
              <a:rPr b="0" dirty="0">
                <a:latin typeface="Montserrat"/>
                <a:cs typeface="Montserrat"/>
              </a:rPr>
              <a:t>constante</a:t>
            </a:r>
            <a:r>
              <a:rPr b="0" spc="135" dirty="0">
                <a:latin typeface="Montserrat"/>
                <a:cs typeface="Montserrat"/>
              </a:rPr>
              <a:t>  </a:t>
            </a:r>
            <a:r>
              <a:rPr b="0" dirty="0">
                <a:latin typeface="Montserrat"/>
                <a:cs typeface="Montserrat"/>
              </a:rPr>
              <a:t>guerra</a:t>
            </a:r>
            <a:r>
              <a:rPr b="0" spc="135" dirty="0">
                <a:latin typeface="Montserrat"/>
                <a:cs typeface="Montserrat"/>
              </a:rPr>
              <a:t>  </a:t>
            </a:r>
            <a:r>
              <a:rPr b="0" dirty="0">
                <a:latin typeface="Montserrat"/>
                <a:cs typeface="Montserrat"/>
              </a:rPr>
              <a:t>espiritual</a:t>
            </a:r>
            <a:r>
              <a:rPr b="0" spc="140" dirty="0">
                <a:latin typeface="Montserrat"/>
                <a:cs typeface="Montserrat"/>
              </a:rPr>
              <a:t>  </a:t>
            </a:r>
            <a:r>
              <a:rPr b="0" dirty="0">
                <a:latin typeface="Montserrat"/>
                <a:cs typeface="Montserrat"/>
              </a:rPr>
              <a:t>no</a:t>
            </a:r>
            <a:r>
              <a:rPr b="0" spc="135" dirty="0">
                <a:latin typeface="Montserrat"/>
                <a:cs typeface="Montserrat"/>
              </a:rPr>
              <a:t>  </a:t>
            </a:r>
            <a:r>
              <a:rPr b="0" dirty="0">
                <a:latin typeface="Montserrat"/>
                <a:cs typeface="Montserrat"/>
              </a:rPr>
              <a:t>mundo</a:t>
            </a:r>
            <a:r>
              <a:rPr b="0" spc="135" dirty="0">
                <a:latin typeface="Montserrat"/>
                <a:cs typeface="Montserrat"/>
              </a:rPr>
              <a:t>  </a:t>
            </a:r>
            <a:r>
              <a:rPr b="0" spc="-10" dirty="0">
                <a:latin typeface="Montserrat"/>
                <a:cs typeface="Montserrat"/>
              </a:rPr>
              <a:t>celestial, </a:t>
            </a:r>
            <a:r>
              <a:rPr b="0" dirty="0">
                <a:latin typeface="Montserrat"/>
                <a:cs typeface="Montserrat"/>
              </a:rPr>
              <a:t>reﬂetindo</a:t>
            </a:r>
            <a:r>
              <a:rPr b="0" spc="480" dirty="0">
                <a:latin typeface="Montserrat"/>
                <a:cs typeface="Montserrat"/>
              </a:rPr>
              <a:t>  </a:t>
            </a:r>
            <a:r>
              <a:rPr b="0" dirty="0">
                <a:latin typeface="Montserrat"/>
                <a:cs typeface="Montserrat"/>
              </a:rPr>
              <a:t>as</a:t>
            </a:r>
            <a:r>
              <a:rPr b="0" spc="480" dirty="0">
                <a:latin typeface="Montserrat"/>
                <a:cs typeface="Montserrat"/>
              </a:rPr>
              <a:t>  </a:t>
            </a:r>
            <a:r>
              <a:rPr b="0" dirty="0">
                <a:latin typeface="Montserrat"/>
                <a:cs typeface="Montserrat"/>
              </a:rPr>
              <a:t>batalhas</a:t>
            </a:r>
            <a:r>
              <a:rPr b="0" spc="480" dirty="0">
                <a:latin typeface="Montserrat"/>
                <a:cs typeface="Montserrat"/>
              </a:rPr>
              <a:t>  </a:t>
            </a:r>
            <a:r>
              <a:rPr b="0" dirty="0">
                <a:latin typeface="Montserrat"/>
                <a:cs typeface="Montserrat"/>
              </a:rPr>
              <a:t>espirituais</a:t>
            </a:r>
            <a:r>
              <a:rPr b="0" spc="480" dirty="0">
                <a:latin typeface="Montserrat"/>
                <a:cs typeface="Montserrat"/>
              </a:rPr>
              <a:t>  </a:t>
            </a:r>
            <a:r>
              <a:rPr b="0" dirty="0">
                <a:latin typeface="Montserrat"/>
                <a:cs typeface="Montserrat"/>
              </a:rPr>
              <a:t>que</a:t>
            </a:r>
            <a:r>
              <a:rPr b="0" spc="480" dirty="0">
                <a:latin typeface="Montserrat"/>
                <a:cs typeface="Montserrat"/>
              </a:rPr>
              <a:t>  </a:t>
            </a:r>
            <a:r>
              <a:rPr b="0" spc="-10" dirty="0">
                <a:latin typeface="Montserrat"/>
                <a:cs typeface="Montserrat"/>
              </a:rPr>
              <a:t>também </a:t>
            </a:r>
            <a:r>
              <a:rPr b="0" dirty="0">
                <a:latin typeface="Montserrat"/>
                <a:cs typeface="Montserrat"/>
              </a:rPr>
              <a:t>acontecem</a:t>
            </a:r>
            <a:r>
              <a:rPr b="0" spc="-55" dirty="0">
                <a:latin typeface="Montserrat"/>
                <a:cs typeface="Montserrat"/>
              </a:rPr>
              <a:t> </a:t>
            </a:r>
            <a:r>
              <a:rPr b="0" dirty="0">
                <a:latin typeface="Montserrat"/>
                <a:cs typeface="Montserrat"/>
              </a:rPr>
              <a:t>na</a:t>
            </a:r>
            <a:r>
              <a:rPr b="0" spc="-50" dirty="0">
                <a:latin typeface="Montserrat"/>
                <a:cs typeface="Montserrat"/>
              </a:rPr>
              <a:t> </a:t>
            </a:r>
            <a:r>
              <a:rPr b="0" spc="-10" dirty="0">
                <a:latin typeface="Montserrat"/>
                <a:cs typeface="Montserrat"/>
              </a:rPr>
              <a:t>Terra.</a:t>
            </a:r>
          </a:p>
          <a:p>
            <a:pPr>
              <a:lnSpc>
                <a:spcPct val="100000"/>
              </a:lnSpc>
              <a:spcBef>
                <a:spcPts val="1445"/>
              </a:spcBef>
            </a:pPr>
            <a:endParaRPr b="0" spc="-10" dirty="0">
              <a:latin typeface="Montserrat"/>
              <a:cs typeface="Montserrat"/>
            </a:endParaRPr>
          </a:p>
          <a:p>
            <a:pPr marL="5887720" marR="5080" algn="r">
              <a:lnSpc>
                <a:spcPct val="73500"/>
              </a:lnSpc>
            </a:pPr>
            <a:r>
              <a:rPr sz="1900" b="0" dirty="0">
                <a:latin typeface="Bebas Neue"/>
                <a:cs typeface="Bebas Neue"/>
              </a:rPr>
              <a:t>Á</a:t>
            </a:r>
            <a:r>
              <a:rPr sz="1900" b="0" spc="-10" dirty="0">
                <a:latin typeface="Bebas Neue"/>
                <a:cs typeface="Bebas Neue"/>
              </a:rPr>
              <a:t> </a:t>
            </a:r>
            <a:r>
              <a:rPr sz="1900" b="0" spc="-35" dirty="0">
                <a:latin typeface="Bebas Neue"/>
                <a:cs typeface="Bebas Neue"/>
              </a:rPr>
              <a:t>ÚLTIMA </a:t>
            </a:r>
            <a:r>
              <a:rPr sz="1900" b="0" spc="-10" dirty="0"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02" y="5986242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891" y="5986242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794413" y="3372637"/>
            <a:ext cx="473329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Satanás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trouxe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conﬂito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para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Terra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ao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enganar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Adão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Eva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no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Éden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dirty="0">
                <a:solidFill>
                  <a:srgbClr val="333333"/>
                </a:solidFill>
                <a:latin typeface="Montserrat"/>
                <a:cs typeface="Montserrat"/>
              </a:rPr>
              <a:t>(Gênesis</a:t>
            </a:r>
            <a:r>
              <a:rPr sz="1800" b="1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b="1" spc="-25" dirty="0">
                <a:solidFill>
                  <a:srgbClr val="333333"/>
                </a:solidFill>
                <a:latin typeface="Montserrat"/>
                <a:cs typeface="Montserrat"/>
              </a:rPr>
              <a:t>3)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.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A</a:t>
            </a:r>
            <a:r>
              <a:rPr sz="1800" spc="-6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queda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da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humanidade</a:t>
            </a:r>
            <a:r>
              <a:rPr sz="1800" spc="-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marcou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-4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início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uma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batalha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espiritual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entre</a:t>
            </a:r>
            <a:r>
              <a:rPr sz="1800" spc="-3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-4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reino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Deus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e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o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reino</a:t>
            </a:r>
            <a:r>
              <a:rPr sz="1800" spc="-25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333"/>
                </a:solidFill>
                <a:latin typeface="Montserrat"/>
                <a:cs typeface="Montserrat"/>
              </a:rPr>
              <a:t>das</a:t>
            </a:r>
            <a:r>
              <a:rPr sz="1800" spc="-2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Montserrat"/>
                <a:cs typeface="Montserrat"/>
              </a:rPr>
              <a:t>trevas.</a:t>
            </a:r>
            <a:endParaRPr sz="1800">
              <a:latin typeface="Montserrat"/>
              <a:cs typeface="Montserra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794413" y="2028037"/>
            <a:ext cx="3132455" cy="1236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765"/>
              </a:lnSpc>
              <a:spcBef>
                <a:spcPts val="100"/>
              </a:spcBef>
            </a:pPr>
            <a:r>
              <a:rPr sz="4600" dirty="0">
                <a:solidFill>
                  <a:srgbClr val="333333"/>
                </a:solidFill>
              </a:rPr>
              <a:t>E</a:t>
            </a:r>
            <a:r>
              <a:rPr sz="4600" spc="-5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x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spc="515" dirty="0">
                <a:solidFill>
                  <a:srgbClr val="333333"/>
                </a:solidFill>
              </a:rPr>
              <a:t>p</a:t>
            </a:r>
            <a:r>
              <a:rPr sz="4600" spc="-10" dirty="0">
                <a:solidFill>
                  <a:srgbClr val="333333"/>
                </a:solidFill>
              </a:rPr>
              <a:t>a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s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ã</a:t>
            </a:r>
            <a:r>
              <a:rPr sz="4600" spc="-70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o</a:t>
            </a:r>
            <a:endParaRPr sz="4600"/>
          </a:p>
          <a:p>
            <a:pPr marL="12700">
              <a:lnSpc>
                <a:spcPts val="4765"/>
              </a:lnSpc>
              <a:tabLst>
                <a:tab pos="839469" algn="l"/>
              </a:tabLst>
            </a:pPr>
            <a:r>
              <a:rPr sz="4600" dirty="0">
                <a:solidFill>
                  <a:srgbClr val="333333"/>
                </a:solidFill>
              </a:rPr>
              <a:t>d</a:t>
            </a:r>
            <a:r>
              <a:rPr sz="4600" spc="-50" dirty="0">
                <a:solidFill>
                  <a:srgbClr val="333333"/>
                </a:solidFill>
              </a:rPr>
              <a:t> o</a:t>
            </a:r>
            <a:r>
              <a:rPr sz="4600" dirty="0">
                <a:solidFill>
                  <a:srgbClr val="333333"/>
                </a:solidFill>
              </a:rPr>
              <a:t>	C</a:t>
            </a:r>
            <a:r>
              <a:rPr sz="4600" spc="-55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o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n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f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l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i</a:t>
            </a:r>
            <a:r>
              <a:rPr sz="4600" spc="-60" dirty="0">
                <a:solidFill>
                  <a:srgbClr val="333333"/>
                </a:solidFill>
              </a:rPr>
              <a:t> </a:t>
            </a:r>
            <a:r>
              <a:rPr sz="4600" dirty="0">
                <a:solidFill>
                  <a:srgbClr val="333333"/>
                </a:solidFill>
              </a:rPr>
              <a:t>t</a:t>
            </a:r>
            <a:r>
              <a:rPr sz="4600" spc="-75" dirty="0">
                <a:solidFill>
                  <a:srgbClr val="333333"/>
                </a:solidFill>
              </a:rPr>
              <a:t> </a:t>
            </a:r>
            <a:r>
              <a:rPr sz="4600" spc="-50" dirty="0">
                <a:solidFill>
                  <a:srgbClr val="333333"/>
                </a:solidFill>
              </a:rPr>
              <a:t>o</a:t>
            </a:r>
            <a:endParaRPr sz="460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6211" y="2149005"/>
            <a:ext cx="5875502" cy="24773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7415" y="5986224"/>
            <a:ext cx="68516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dirty="0">
                <a:solidFill>
                  <a:srgbClr val="333333"/>
                </a:solidFill>
                <a:latin typeface="Bebas Neue"/>
                <a:cs typeface="Bebas Neue"/>
              </a:rPr>
              <a:t>a </a:t>
            </a:r>
            <a:r>
              <a:rPr sz="1900" spc="-20" dirty="0">
                <a:solidFill>
                  <a:srgbClr val="333333"/>
                </a:solidFill>
                <a:latin typeface="Bebas Neue"/>
                <a:cs typeface="Bebas Neue"/>
              </a:rPr>
              <a:t>ÚLTIMA</a:t>
            </a:r>
            <a:endParaRPr sz="1900">
              <a:latin typeface="Bebas Neue"/>
              <a:cs typeface="Bebas Neu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58904" y="5986224"/>
            <a:ext cx="676275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333333"/>
                </a:solidFill>
                <a:latin typeface="Bebas Neue"/>
                <a:cs typeface="Bebas Neue"/>
              </a:rPr>
              <a:t>ESCOLHA</a:t>
            </a:r>
            <a:endParaRPr sz="1900">
              <a:latin typeface="Bebas Neue"/>
              <a:cs typeface="Bebas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128" y="5879783"/>
            <a:ext cx="695724" cy="53004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267455" y="2546059"/>
            <a:ext cx="5535930" cy="1595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960"/>
              </a:lnSpc>
              <a:spcBef>
                <a:spcPts val="100"/>
              </a:spcBef>
              <a:tabLst>
                <a:tab pos="1446530" algn="l"/>
                <a:tab pos="1927225" algn="l"/>
                <a:tab pos="2429510" algn="l"/>
              </a:tabLst>
            </a:pP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Q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u</a:t>
            </a:r>
            <a:r>
              <a:rPr sz="4600" spc="-7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l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é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o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b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j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t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4600" spc="-6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v</a:t>
            </a:r>
            <a:r>
              <a:rPr sz="4600" spc="-7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endParaRPr sz="4600">
              <a:latin typeface="Bebas Neue"/>
              <a:cs typeface="Bebas Neue"/>
            </a:endParaRPr>
          </a:p>
          <a:p>
            <a:pPr marL="12700">
              <a:lnSpc>
                <a:spcPts val="4740"/>
              </a:lnSpc>
              <a:tabLst>
                <a:tab pos="839469" algn="l"/>
                <a:tab pos="2943225" algn="l"/>
              </a:tabLst>
            </a:pP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d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 o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g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r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a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d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e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	c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n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f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l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i</a:t>
            </a:r>
            <a:r>
              <a:rPr sz="4600" spc="-60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t</a:t>
            </a:r>
            <a:r>
              <a:rPr sz="4600" spc="-7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dirty="0">
                <a:solidFill>
                  <a:srgbClr val="333333"/>
                </a:solidFill>
                <a:latin typeface="Bebas Neue"/>
                <a:cs typeface="Bebas Neue"/>
              </a:rPr>
              <a:t>o</a:t>
            </a:r>
            <a:r>
              <a:rPr sz="4600" spc="-55" dirty="0">
                <a:solidFill>
                  <a:srgbClr val="333333"/>
                </a:solidFill>
                <a:latin typeface="Bebas Neue"/>
                <a:cs typeface="Bebas Neue"/>
              </a:rPr>
              <a:t> </a:t>
            </a:r>
            <a:r>
              <a:rPr sz="4600" spc="-50" dirty="0">
                <a:solidFill>
                  <a:srgbClr val="333333"/>
                </a:solidFill>
                <a:latin typeface="Bebas Neue"/>
                <a:cs typeface="Bebas Neue"/>
              </a:rPr>
              <a:t>?</a:t>
            </a:r>
            <a:endParaRPr sz="4600">
              <a:latin typeface="Bebas Neue"/>
              <a:cs typeface="Bebas Neue"/>
            </a:endParaRPr>
          </a:p>
          <a:p>
            <a:pPr marL="12700">
              <a:lnSpc>
                <a:spcPts val="2660"/>
              </a:lnSpc>
            </a:pPr>
            <a:r>
              <a:rPr sz="2400" dirty="0">
                <a:solidFill>
                  <a:srgbClr val="333333"/>
                </a:solidFill>
                <a:latin typeface="Montserrat"/>
                <a:cs typeface="Montserrat"/>
              </a:rPr>
              <a:t>(Apocalipse</a:t>
            </a:r>
            <a:r>
              <a:rPr sz="2400" spc="-150" dirty="0">
                <a:solidFill>
                  <a:srgbClr val="333333"/>
                </a:solidFill>
                <a:latin typeface="Montserrat"/>
                <a:cs typeface="Montserrat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Montserrat"/>
                <a:cs typeface="Montserrat"/>
              </a:rPr>
              <a:t>12:9)</a:t>
            </a:r>
            <a:endParaRPr sz="2400">
              <a:latin typeface="Montserrat"/>
              <a:cs typeface="Montserra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10036" y="2103606"/>
            <a:ext cx="0" cy="2651125"/>
          </a:xfrm>
          <a:custGeom>
            <a:avLst/>
            <a:gdLst/>
            <a:ahLst/>
            <a:cxnLst/>
            <a:rect l="l" t="t" r="r" b="b"/>
            <a:pathLst>
              <a:path h="2651125">
                <a:moveTo>
                  <a:pt x="0" y="0"/>
                </a:moveTo>
                <a:lnTo>
                  <a:pt x="0" y="2650782"/>
                </a:lnTo>
              </a:path>
            </a:pathLst>
          </a:custGeom>
          <a:ln w="952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0</a:t>
            </a:r>
            <a:r>
              <a:rPr spc="-195" dirty="0"/>
              <a:t> </a:t>
            </a:r>
            <a:r>
              <a:rPr spc="-50" dirty="0"/>
              <a:t>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1205</Words>
  <Application>Microsoft Office PowerPoint</Application>
  <PresentationFormat>Widescreen</PresentationFormat>
  <Paragraphs>91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4" baseType="lpstr">
      <vt:lpstr>Bebas Neue</vt:lpstr>
      <vt:lpstr>Advent Sans Logo</vt:lpstr>
      <vt:lpstr>Montserrat Black</vt:lpstr>
      <vt:lpstr>Montserrat</vt:lpstr>
      <vt:lpstr>Office Theme</vt:lpstr>
      <vt:lpstr>Apresentação do PowerPoint</vt:lpstr>
      <vt:lpstr>O universo enfrenta um conﬂito entre o bem e o mal, iniciado por uma rebelião contra Deus. Este tema nos ajuda a compreender as razões para todo sofrimento.</vt:lpstr>
      <vt:lpstr>0 1</vt:lpstr>
      <vt:lpstr>E z e q u i e l 2 8 : 1 4 - 1 5</vt:lpstr>
      <vt:lpstr>O r i g e m d o C o n f l i t o</vt:lpstr>
      <vt:lpstr>0 2</vt:lpstr>
      <vt:lpstr>a p o c a l i p s e 1 2 : 7</vt:lpstr>
      <vt:lpstr>E x pa n s ã o d o C o n f l i t o</vt:lpstr>
      <vt:lpstr>0 3</vt:lpstr>
      <vt:lpstr>a P O C A L I P S E 1 2 : 9</vt:lpstr>
      <vt:lpstr>0 4</vt:lpstr>
      <vt:lpstr>A p o c a l i p s e 1 2 : 1 1</vt:lpstr>
      <vt:lpstr>C e n t r o d a L u ta Jesus Cristo é o centro do grande conﬂito. Sua vida, morte e ressurreição derrotaram Satanás e garantiram a vitória ﬁnal de Deus (João 3:16; Colossenses 2:15). O sacrifício de Cristo oferece redenção à humanidade.</vt:lpstr>
      <vt:lpstr>O grande conﬂito entre o bem e o mal começou no céu e se reﬂete na Terra. Estamos envolvidos nesse conﬂito e podemos vencer com a ajuda de Jesus, através do Seu sangue e da palavra do nosso testemunho.</vt:lpstr>
      <vt:lpstr>Pa p e l d a H u m a n i d a d e</vt:lpstr>
      <vt:lpstr>V i t ó r i a F i n a l O conﬂito terminará quando Satanás for destruído no juízo ﬁnal (Apocalipse 20:10). Deus criará novos céus e nova Terra, onde o pecado não mais existirá (Apocalipse 21:1-4).</vt:lpstr>
      <vt:lpstr>O grande conﬂito explica a origem do mal e a luta entre as forças do bem e do mal. Ele aponta para a vitória certa de Deus e a restauração completa do Seu governo de amor e justiça.</vt:lpstr>
      <vt:lpstr>E s c o l h a h o j e Se colocar ao lado de Cristo nesse Grande Conﬂito, vencendo pelo poder do Seu sangue e da Sua palavra.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02 - O Grande Conflito (A Última Escolha)</dc:title>
  <cp:lastModifiedBy>Alessander Vagner</cp:lastModifiedBy>
  <cp:revision>2</cp:revision>
  <dcterms:created xsi:type="dcterms:W3CDTF">2025-02-12T01:19:50Z</dcterms:created>
  <dcterms:modified xsi:type="dcterms:W3CDTF">2025-02-12T02:26:47Z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2025-02-11T00:00:00Z</vt:filetime>
  </property>
  <property fmtid="{D5CDD505-2E9C-101B-9397-08002B2CF9AE}" pid="3" name="Creator">
    <vt:lpwstr>Adobe Illustrator 29.2 (Windows)</vt:lpwstr>
  </property>
  <property fmtid="{D5CDD505-2E9C-101B-9397-08002B2CF9AE}" pid="4" name="LastSaved">
    <vt:filetime>2025-02-12T00:00:00Z</vt:filetime>
  </property>
  <property fmtid="{D5CDD505-2E9C-101B-9397-08002B2CF9AE}" pid="5" name="Producer">
    <vt:lpwstr>Adobe PDF library 17.00</vt:lpwstr>
  </property>
</Properties>
</file>