
<file path=[Content_Types].xml><?xml version="1.0" encoding="utf-8"?>
<Types xmlns="http://schemas.openxmlformats.org/package/2006/content-types">
  <Default Extension="fntdata" ContentType="application/x-fontdata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12192000" cy="6858000"/>
  <p:embeddedFontLst>
    <p:embeddedFont>
      <p:font typeface="Advent Sans Logo" panose="020B0502040504020204" pitchFamily="34" charset="0"/>
      <p:regular r:id="rId24"/>
    </p:embeddedFont>
    <p:embeddedFont>
      <p:font typeface="Bebas Neue" panose="020B0606020202050201" pitchFamily="34" charset="0"/>
      <p:regular r:id="rId25"/>
    </p:embeddedFont>
    <p:embeddedFont>
      <p:font typeface="Montserrat" pitchFamily="2" charset="0"/>
      <p:regular r:id="rId26"/>
      <p:bold r:id="rId27"/>
      <p:italic r:id="rId28"/>
      <p:boldItalic r:id="rId29"/>
    </p:embeddedFont>
    <p:embeddedFont>
      <p:font typeface="Montserrat Black" pitchFamily="2" charset="0"/>
      <p:bold r:id="rId30"/>
      <p:boldItalic r:id="rId31"/>
    </p:embeddedFont>
  </p:embeddedFont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725" y="4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750" b="0" i="0">
                <a:solidFill>
                  <a:srgbClr val="A06F35"/>
                </a:solidFill>
                <a:latin typeface="Bebas Neue"/>
                <a:cs typeface="Bebas Neu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333333"/>
                </a:solidFill>
                <a:latin typeface="Montserrat"/>
                <a:cs typeface="Montserra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750" b="0" i="0">
                <a:solidFill>
                  <a:srgbClr val="A06F35"/>
                </a:solidFill>
                <a:latin typeface="Bebas Neue"/>
                <a:cs typeface="Bebas Neu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333333"/>
                </a:solidFill>
                <a:latin typeface="Montserrat"/>
                <a:cs typeface="Montserra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750" b="0" i="0">
                <a:solidFill>
                  <a:srgbClr val="A06F35"/>
                </a:solidFill>
                <a:latin typeface="Bebas Neue"/>
                <a:cs typeface="Bebas Neu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2/11/2025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750" b="0" i="0">
                <a:solidFill>
                  <a:srgbClr val="A06F35"/>
                </a:solidFill>
                <a:latin typeface="Bebas Neue"/>
                <a:cs typeface="Bebas Neu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2/11/2025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2/11/2025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703275" y="2238255"/>
            <a:ext cx="1683385" cy="21202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750" b="0" i="0">
                <a:solidFill>
                  <a:srgbClr val="A06F35"/>
                </a:solidFill>
                <a:latin typeface="Bebas Neue"/>
                <a:cs typeface="Bebas Neu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646681" y="3240961"/>
            <a:ext cx="4957445" cy="16713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333333"/>
                </a:solidFill>
                <a:latin typeface="Montserrat"/>
                <a:cs typeface="Montserra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7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4063733" y="0"/>
            <a:ext cx="8128634" cy="6858000"/>
            <a:chOff x="4063733" y="0"/>
            <a:chExt cx="8128634" cy="68580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87910" y="812"/>
              <a:ext cx="6202146" cy="685637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987910" y="0"/>
              <a:ext cx="6204585" cy="6858000"/>
            </a:xfrm>
            <a:custGeom>
              <a:avLst/>
              <a:gdLst/>
              <a:ahLst/>
              <a:cxnLst/>
              <a:rect l="l" t="t" r="r" b="b"/>
              <a:pathLst>
                <a:path w="6204584" h="6858000">
                  <a:moveTo>
                    <a:pt x="6204089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6204089" y="6858000"/>
                  </a:lnTo>
                  <a:lnTo>
                    <a:pt x="6204089" y="0"/>
                  </a:lnTo>
                  <a:close/>
                </a:path>
              </a:pathLst>
            </a:custGeom>
            <a:solidFill>
              <a:srgbClr val="B76727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63733" y="3171761"/>
              <a:ext cx="1898243" cy="1413751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0370765" y="4748367"/>
            <a:ext cx="1387475" cy="20688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400" spc="-25" dirty="0">
                <a:solidFill>
                  <a:srgbClr val="A06F35"/>
                </a:solidFill>
                <a:latin typeface="Bebas Neue"/>
                <a:cs typeface="Bebas Neue"/>
              </a:rPr>
              <a:t>05</a:t>
            </a:r>
            <a:endParaRPr sz="13400">
              <a:latin typeface="Bebas Neue"/>
              <a:cs typeface="Bebas Neue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391075" y="5064623"/>
            <a:ext cx="1345565" cy="1345565"/>
            <a:chOff x="4391075" y="5064623"/>
            <a:chExt cx="1345565" cy="1345565"/>
          </a:xfrm>
        </p:grpSpPr>
        <p:sp>
          <p:nvSpPr>
            <p:cNvPr id="9" name="object 9"/>
            <p:cNvSpPr/>
            <p:nvPr/>
          </p:nvSpPr>
          <p:spPr>
            <a:xfrm>
              <a:off x="4391075" y="5064633"/>
              <a:ext cx="1345565" cy="1252855"/>
            </a:xfrm>
            <a:custGeom>
              <a:avLst/>
              <a:gdLst/>
              <a:ahLst/>
              <a:cxnLst/>
              <a:rect l="l" t="t" r="r" b="b"/>
              <a:pathLst>
                <a:path w="1345564" h="1252854">
                  <a:moveTo>
                    <a:pt x="185559" y="650379"/>
                  </a:moveTo>
                  <a:lnTo>
                    <a:pt x="139141" y="650379"/>
                  </a:lnTo>
                  <a:lnTo>
                    <a:pt x="139077" y="693572"/>
                  </a:lnTo>
                  <a:lnTo>
                    <a:pt x="145453" y="696099"/>
                  </a:lnTo>
                  <a:lnTo>
                    <a:pt x="159283" y="697369"/>
                  </a:lnTo>
                  <a:lnTo>
                    <a:pt x="174625" y="696099"/>
                  </a:lnTo>
                  <a:lnTo>
                    <a:pt x="185559" y="696099"/>
                  </a:lnTo>
                  <a:lnTo>
                    <a:pt x="185559" y="650379"/>
                  </a:lnTo>
                  <a:close/>
                </a:path>
                <a:path w="1345564" h="1252854">
                  <a:moveTo>
                    <a:pt x="231965" y="696099"/>
                  </a:moveTo>
                  <a:lnTo>
                    <a:pt x="185559" y="696099"/>
                  </a:lnTo>
                  <a:lnTo>
                    <a:pt x="185534" y="743089"/>
                  </a:lnTo>
                  <a:lnTo>
                    <a:pt x="231965" y="743089"/>
                  </a:lnTo>
                  <a:lnTo>
                    <a:pt x="231965" y="696099"/>
                  </a:lnTo>
                  <a:close/>
                </a:path>
                <a:path w="1345564" h="1252854">
                  <a:moveTo>
                    <a:pt x="556818" y="348119"/>
                  </a:moveTo>
                  <a:lnTo>
                    <a:pt x="556615" y="325272"/>
                  </a:lnTo>
                  <a:lnTo>
                    <a:pt x="510209" y="325272"/>
                  </a:lnTo>
                  <a:lnTo>
                    <a:pt x="510235" y="279552"/>
                  </a:lnTo>
                  <a:lnTo>
                    <a:pt x="498665" y="278269"/>
                  </a:lnTo>
                  <a:lnTo>
                    <a:pt x="475411" y="278269"/>
                  </a:lnTo>
                  <a:lnTo>
                    <a:pt x="463854" y="279552"/>
                  </a:lnTo>
                  <a:lnTo>
                    <a:pt x="463880" y="325272"/>
                  </a:lnTo>
                  <a:lnTo>
                    <a:pt x="417474" y="325272"/>
                  </a:lnTo>
                  <a:lnTo>
                    <a:pt x="417499" y="372249"/>
                  </a:lnTo>
                  <a:lnTo>
                    <a:pt x="278295" y="372249"/>
                  </a:lnTo>
                  <a:lnTo>
                    <a:pt x="278295" y="417969"/>
                  </a:lnTo>
                  <a:lnTo>
                    <a:pt x="324739" y="417969"/>
                  </a:lnTo>
                  <a:lnTo>
                    <a:pt x="324700" y="464972"/>
                  </a:lnTo>
                  <a:lnTo>
                    <a:pt x="324700" y="510679"/>
                  </a:lnTo>
                  <a:lnTo>
                    <a:pt x="324700" y="557669"/>
                  </a:lnTo>
                  <a:lnTo>
                    <a:pt x="231940" y="557669"/>
                  </a:lnTo>
                  <a:lnTo>
                    <a:pt x="231940" y="510679"/>
                  </a:lnTo>
                  <a:lnTo>
                    <a:pt x="324700" y="510679"/>
                  </a:lnTo>
                  <a:lnTo>
                    <a:pt x="324700" y="464972"/>
                  </a:lnTo>
                  <a:lnTo>
                    <a:pt x="185559" y="464972"/>
                  </a:lnTo>
                  <a:lnTo>
                    <a:pt x="185521" y="417969"/>
                  </a:lnTo>
                  <a:lnTo>
                    <a:pt x="231965" y="417969"/>
                  </a:lnTo>
                  <a:lnTo>
                    <a:pt x="231940" y="372249"/>
                  </a:lnTo>
                  <a:lnTo>
                    <a:pt x="139204" y="372249"/>
                  </a:lnTo>
                  <a:lnTo>
                    <a:pt x="139204" y="417969"/>
                  </a:lnTo>
                  <a:lnTo>
                    <a:pt x="139204" y="464972"/>
                  </a:lnTo>
                  <a:lnTo>
                    <a:pt x="92760" y="464972"/>
                  </a:lnTo>
                  <a:lnTo>
                    <a:pt x="92760" y="417969"/>
                  </a:lnTo>
                  <a:lnTo>
                    <a:pt x="139204" y="417969"/>
                  </a:lnTo>
                  <a:lnTo>
                    <a:pt x="139204" y="372249"/>
                  </a:lnTo>
                  <a:lnTo>
                    <a:pt x="25" y="372249"/>
                  </a:lnTo>
                  <a:lnTo>
                    <a:pt x="0" y="417969"/>
                  </a:lnTo>
                  <a:lnTo>
                    <a:pt x="46507" y="421779"/>
                  </a:lnTo>
                  <a:lnTo>
                    <a:pt x="46443" y="464972"/>
                  </a:lnTo>
                  <a:lnTo>
                    <a:pt x="25" y="464972"/>
                  </a:lnTo>
                  <a:lnTo>
                    <a:pt x="25" y="557669"/>
                  </a:lnTo>
                  <a:lnTo>
                    <a:pt x="46405" y="557669"/>
                  </a:lnTo>
                  <a:lnTo>
                    <a:pt x="46405" y="650379"/>
                  </a:lnTo>
                  <a:lnTo>
                    <a:pt x="92786" y="650379"/>
                  </a:lnTo>
                  <a:lnTo>
                    <a:pt x="92786" y="557669"/>
                  </a:lnTo>
                  <a:lnTo>
                    <a:pt x="139204" y="557669"/>
                  </a:lnTo>
                  <a:lnTo>
                    <a:pt x="139141" y="603389"/>
                  </a:lnTo>
                  <a:lnTo>
                    <a:pt x="185585" y="603389"/>
                  </a:lnTo>
                  <a:lnTo>
                    <a:pt x="185559" y="650379"/>
                  </a:lnTo>
                  <a:lnTo>
                    <a:pt x="278320" y="650379"/>
                  </a:lnTo>
                  <a:lnTo>
                    <a:pt x="278295" y="603389"/>
                  </a:lnTo>
                  <a:lnTo>
                    <a:pt x="324739" y="603389"/>
                  </a:lnTo>
                  <a:lnTo>
                    <a:pt x="324739" y="650379"/>
                  </a:lnTo>
                  <a:lnTo>
                    <a:pt x="278320" y="650379"/>
                  </a:lnTo>
                  <a:lnTo>
                    <a:pt x="278295" y="696099"/>
                  </a:lnTo>
                  <a:lnTo>
                    <a:pt x="417499" y="696099"/>
                  </a:lnTo>
                  <a:lnTo>
                    <a:pt x="417499" y="650379"/>
                  </a:lnTo>
                  <a:lnTo>
                    <a:pt x="371055" y="650379"/>
                  </a:lnTo>
                  <a:lnTo>
                    <a:pt x="371094" y="603389"/>
                  </a:lnTo>
                  <a:lnTo>
                    <a:pt x="510235" y="603389"/>
                  </a:lnTo>
                  <a:lnTo>
                    <a:pt x="510235" y="557669"/>
                  </a:lnTo>
                  <a:lnTo>
                    <a:pt x="371094" y="557669"/>
                  </a:lnTo>
                  <a:lnTo>
                    <a:pt x="371055" y="510679"/>
                  </a:lnTo>
                  <a:lnTo>
                    <a:pt x="417499" y="510679"/>
                  </a:lnTo>
                  <a:lnTo>
                    <a:pt x="417576" y="467499"/>
                  </a:lnTo>
                  <a:lnTo>
                    <a:pt x="371055" y="464972"/>
                  </a:lnTo>
                  <a:lnTo>
                    <a:pt x="371055" y="417969"/>
                  </a:lnTo>
                  <a:lnTo>
                    <a:pt x="463854" y="417969"/>
                  </a:lnTo>
                  <a:lnTo>
                    <a:pt x="463829" y="372249"/>
                  </a:lnTo>
                  <a:lnTo>
                    <a:pt x="506907" y="370979"/>
                  </a:lnTo>
                  <a:lnTo>
                    <a:pt x="510006" y="378599"/>
                  </a:lnTo>
                  <a:lnTo>
                    <a:pt x="510819" y="391299"/>
                  </a:lnTo>
                  <a:lnTo>
                    <a:pt x="510501" y="406552"/>
                  </a:lnTo>
                  <a:lnTo>
                    <a:pt x="510235" y="417969"/>
                  </a:lnTo>
                  <a:lnTo>
                    <a:pt x="556615" y="417969"/>
                  </a:lnTo>
                  <a:lnTo>
                    <a:pt x="556615" y="370979"/>
                  </a:lnTo>
                  <a:lnTo>
                    <a:pt x="556818" y="348119"/>
                  </a:lnTo>
                  <a:close/>
                </a:path>
                <a:path w="1345564" h="1252854">
                  <a:moveTo>
                    <a:pt x="695794" y="1066939"/>
                  </a:moveTo>
                  <a:lnTo>
                    <a:pt x="649351" y="1066939"/>
                  </a:lnTo>
                  <a:lnTo>
                    <a:pt x="649351" y="1113942"/>
                  </a:lnTo>
                  <a:lnTo>
                    <a:pt x="695769" y="1113942"/>
                  </a:lnTo>
                  <a:lnTo>
                    <a:pt x="695794" y="1066939"/>
                  </a:lnTo>
                  <a:close/>
                </a:path>
                <a:path w="1345564" h="1252854">
                  <a:moveTo>
                    <a:pt x="695794" y="278269"/>
                  </a:moveTo>
                  <a:lnTo>
                    <a:pt x="649389" y="279552"/>
                  </a:lnTo>
                  <a:lnTo>
                    <a:pt x="649389" y="372249"/>
                  </a:lnTo>
                  <a:lnTo>
                    <a:pt x="695769" y="372249"/>
                  </a:lnTo>
                  <a:lnTo>
                    <a:pt x="695794" y="278269"/>
                  </a:lnTo>
                  <a:close/>
                </a:path>
                <a:path w="1345564" h="1252854">
                  <a:moveTo>
                    <a:pt x="742188" y="753706"/>
                  </a:moveTo>
                  <a:lnTo>
                    <a:pt x="742137" y="742124"/>
                  </a:lnTo>
                  <a:lnTo>
                    <a:pt x="730554" y="742111"/>
                  </a:lnTo>
                  <a:lnTo>
                    <a:pt x="707339" y="742264"/>
                  </a:lnTo>
                  <a:lnTo>
                    <a:pt x="695756" y="742124"/>
                  </a:lnTo>
                  <a:lnTo>
                    <a:pt x="695756" y="788504"/>
                  </a:lnTo>
                  <a:lnTo>
                    <a:pt x="730567" y="788352"/>
                  </a:lnTo>
                  <a:lnTo>
                    <a:pt x="742137" y="788504"/>
                  </a:lnTo>
                  <a:lnTo>
                    <a:pt x="742010" y="776922"/>
                  </a:lnTo>
                  <a:lnTo>
                    <a:pt x="742188" y="753706"/>
                  </a:lnTo>
                  <a:close/>
                </a:path>
                <a:path w="1345564" h="1252854">
                  <a:moveTo>
                    <a:pt x="742251" y="374802"/>
                  </a:moveTo>
                  <a:lnTo>
                    <a:pt x="735863" y="372249"/>
                  </a:lnTo>
                  <a:lnTo>
                    <a:pt x="722033" y="370979"/>
                  </a:lnTo>
                  <a:lnTo>
                    <a:pt x="706691" y="370979"/>
                  </a:lnTo>
                  <a:lnTo>
                    <a:pt x="695769" y="372249"/>
                  </a:lnTo>
                  <a:lnTo>
                    <a:pt x="695769" y="417969"/>
                  </a:lnTo>
                  <a:lnTo>
                    <a:pt x="742175" y="417969"/>
                  </a:lnTo>
                  <a:lnTo>
                    <a:pt x="742251" y="374802"/>
                  </a:lnTo>
                  <a:close/>
                </a:path>
                <a:path w="1345564" h="1252854">
                  <a:moveTo>
                    <a:pt x="788670" y="974648"/>
                  </a:moveTo>
                  <a:lnTo>
                    <a:pt x="788504" y="974648"/>
                  </a:lnTo>
                  <a:lnTo>
                    <a:pt x="788504" y="950518"/>
                  </a:lnTo>
                  <a:lnTo>
                    <a:pt x="788492" y="927658"/>
                  </a:lnTo>
                  <a:lnTo>
                    <a:pt x="649376" y="927658"/>
                  </a:lnTo>
                  <a:lnTo>
                    <a:pt x="649376" y="950518"/>
                  </a:lnTo>
                  <a:lnTo>
                    <a:pt x="649351" y="974648"/>
                  </a:lnTo>
                  <a:lnTo>
                    <a:pt x="695782" y="974648"/>
                  </a:lnTo>
                  <a:lnTo>
                    <a:pt x="695782" y="997508"/>
                  </a:lnTo>
                  <a:lnTo>
                    <a:pt x="695744" y="1020368"/>
                  </a:lnTo>
                  <a:lnTo>
                    <a:pt x="788644" y="1020368"/>
                  </a:lnTo>
                  <a:lnTo>
                    <a:pt x="788644" y="997508"/>
                  </a:lnTo>
                  <a:lnTo>
                    <a:pt x="788670" y="974648"/>
                  </a:lnTo>
                  <a:close/>
                </a:path>
                <a:path w="1345564" h="1252854">
                  <a:moveTo>
                    <a:pt x="834936" y="231952"/>
                  </a:moveTo>
                  <a:lnTo>
                    <a:pt x="788530" y="231952"/>
                  </a:lnTo>
                  <a:lnTo>
                    <a:pt x="788530" y="278295"/>
                  </a:lnTo>
                  <a:lnTo>
                    <a:pt x="800087" y="278079"/>
                  </a:lnTo>
                  <a:lnTo>
                    <a:pt x="823544" y="278079"/>
                  </a:lnTo>
                  <a:lnTo>
                    <a:pt x="834910" y="278295"/>
                  </a:lnTo>
                  <a:lnTo>
                    <a:pt x="834910" y="278079"/>
                  </a:lnTo>
                  <a:lnTo>
                    <a:pt x="834936" y="231952"/>
                  </a:lnTo>
                  <a:close/>
                </a:path>
                <a:path w="1345564" h="1252854">
                  <a:moveTo>
                    <a:pt x="834936" y="46494"/>
                  </a:moveTo>
                  <a:lnTo>
                    <a:pt x="788492" y="46494"/>
                  </a:lnTo>
                  <a:lnTo>
                    <a:pt x="788492" y="92837"/>
                  </a:lnTo>
                  <a:lnTo>
                    <a:pt x="834910" y="92837"/>
                  </a:lnTo>
                  <a:lnTo>
                    <a:pt x="834936" y="46494"/>
                  </a:lnTo>
                  <a:close/>
                </a:path>
                <a:path w="1345564" h="1252854">
                  <a:moveTo>
                    <a:pt x="927696" y="0"/>
                  </a:moveTo>
                  <a:lnTo>
                    <a:pt x="881253" y="0"/>
                  </a:lnTo>
                  <a:lnTo>
                    <a:pt x="881253" y="46494"/>
                  </a:lnTo>
                  <a:lnTo>
                    <a:pt x="927671" y="46494"/>
                  </a:lnTo>
                  <a:lnTo>
                    <a:pt x="927696" y="0"/>
                  </a:lnTo>
                  <a:close/>
                </a:path>
                <a:path w="1345564" h="1252854">
                  <a:moveTo>
                    <a:pt x="974051" y="46494"/>
                  </a:moveTo>
                  <a:lnTo>
                    <a:pt x="927671" y="46494"/>
                  </a:lnTo>
                  <a:lnTo>
                    <a:pt x="927696" y="92837"/>
                  </a:lnTo>
                  <a:lnTo>
                    <a:pt x="858075" y="92989"/>
                  </a:lnTo>
                  <a:lnTo>
                    <a:pt x="842086" y="92837"/>
                  </a:lnTo>
                  <a:lnTo>
                    <a:pt x="834910" y="92837"/>
                  </a:lnTo>
                  <a:lnTo>
                    <a:pt x="834910" y="139179"/>
                  </a:lnTo>
                  <a:lnTo>
                    <a:pt x="742137" y="139179"/>
                  </a:lnTo>
                  <a:lnTo>
                    <a:pt x="742137" y="0"/>
                  </a:lnTo>
                  <a:lnTo>
                    <a:pt x="695731" y="0"/>
                  </a:lnTo>
                  <a:lnTo>
                    <a:pt x="692429" y="46494"/>
                  </a:lnTo>
                  <a:lnTo>
                    <a:pt x="649351" y="46494"/>
                  </a:lnTo>
                  <a:lnTo>
                    <a:pt x="649376" y="0"/>
                  </a:lnTo>
                  <a:lnTo>
                    <a:pt x="556615" y="0"/>
                  </a:lnTo>
                  <a:lnTo>
                    <a:pt x="556577" y="46494"/>
                  </a:lnTo>
                  <a:lnTo>
                    <a:pt x="557657" y="46494"/>
                  </a:lnTo>
                  <a:lnTo>
                    <a:pt x="603097" y="49720"/>
                  </a:lnTo>
                  <a:lnTo>
                    <a:pt x="603021" y="92837"/>
                  </a:lnTo>
                  <a:lnTo>
                    <a:pt x="556615" y="92837"/>
                  </a:lnTo>
                  <a:lnTo>
                    <a:pt x="556615" y="185572"/>
                  </a:lnTo>
                  <a:lnTo>
                    <a:pt x="603021" y="185572"/>
                  </a:lnTo>
                  <a:lnTo>
                    <a:pt x="602957" y="139179"/>
                  </a:lnTo>
                  <a:lnTo>
                    <a:pt x="649376" y="139179"/>
                  </a:lnTo>
                  <a:lnTo>
                    <a:pt x="649351" y="92837"/>
                  </a:lnTo>
                  <a:lnTo>
                    <a:pt x="695794" y="92837"/>
                  </a:lnTo>
                  <a:lnTo>
                    <a:pt x="695794" y="139179"/>
                  </a:lnTo>
                  <a:lnTo>
                    <a:pt x="649376" y="139179"/>
                  </a:lnTo>
                  <a:lnTo>
                    <a:pt x="649351" y="185572"/>
                  </a:lnTo>
                  <a:lnTo>
                    <a:pt x="742175" y="185572"/>
                  </a:lnTo>
                  <a:lnTo>
                    <a:pt x="742111" y="231952"/>
                  </a:lnTo>
                  <a:lnTo>
                    <a:pt x="788530" y="231952"/>
                  </a:lnTo>
                  <a:lnTo>
                    <a:pt x="788492" y="185572"/>
                  </a:lnTo>
                  <a:lnTo>
                    <a:pt x="881316" y="185572"/>
                  </a:lnTo>
                  <a:lnTo>
                    <a:pt x="881253" y="139179"/>
                  </a:lnTo>
                  <a:lnTo>
                    <a:pt x="927671" y="139179"/>
                  </a:lnTo>
                  <a:lnTo>
                    <a:pt x="927671" y="231952"/>
                  </a:lnTo>
                  <a:lnTo>
                    <a:pt x="974051" y="231952"/>
                  </a:lnTo>
                  <a:lnTo>
                    <a:pt x="974051" y="92989"/>
                  </a:lnTo>
                  <a:lnTo>
                    <a:pt x="974051" y="46494"/>
                  </a:lnTo>
                  <a:close/>
                </a:path>
                <a:path w="1345564" h="1252854">
                  <a:moveTo>
                    <a:pt x="1020470" y="372249"/>
                  </a:moveTo>
                  <a:lnTo>
                    <a:pt x="974064" y="372249"/>
                  </a:lnTo>
                  <a:lnTo>
                    <a:pt x="974064" y="279552"/>
                  </a:lnTo>
                  <a:lnTo>
                    <a:pt x="927646" y="278269"/>
                  </a:lnTo>
                  <a:lnTo>
                    <a:pt x="927709" y="325272"/>
                  </a:lnTo>
                  <a:lnTo>
                    <a:pt x="884631" y="325272"/>
                  </a:lnTo>
                  <a:lnTo>
                    <a:pt x="881418" y="279552"/>
                  </a:lnTo>
                  <a:lnTo>
                    <a:pt x="881329" y="278269"/>
                  </a:lnTo>
                  <a:lnTo>
                    <a:pt x="834910" y="279552"/>
                  </a:lnTo>
                  <a:lnTo>
                    <a:pt x="834948" y="325272"/>
                  </a:lnTo>
                  <a:lnTo>
                    <a:pt x="788530" y="325272"/>
                  </a:lnTo>
                  <a:lnTo>
                    <a:pt x="788504" y="417969"/>
                  </a:lnTo>
                  <a:lnTo>
                    <a:pt x="834948" y="417969"/>
                  </a:lnTo>
                  <a:lnTo>
                    <a:pt x="834910" y="372249"/>
                  </a:lnTo>
                  <a:lnTo>
                    <a:pt x="927684" y="372249"/>
                  </a:lnTo>
                  <a:lnTo>
                    <a:pt x="927646" y="417969"/>
                  </a:lnTo>
                  <a:lnTo>
                    <a:pt x="1020445" y="417969"/>
                  </a:lnTo>
                  <a:lnTo>
                    <a:pt x="1020470" y="372249"/>
                  </a:lnTo>
                  <a:close/>
                </a:path>
                <a:path w="1345564" h="1252854">
                  <a:moveTo>
                    <a:pt x="1298765" y="372249"/>
                  </a:moveTo>
                  <a:lnTo>
                    <a:pt x="1252321" y="372249"/>
                  </a:lnTo>
                  <a:lnTo>
                    <a:pt x="1252334" y="378599"/>
                  </a:lnTo>
                  <a:lnTo>
                    <a:pt x="1252448" y="421779"/>
                  </a:lnTo>
                  <a:lnTo>
                    <a:pt x="1252575" y="440829"/>
                  </a:lnTo>
                  <a:lnTo>
                    <a:pt x="1252359" y="464972"/>
                  </a:lnTo>
                  <a:lnTo>
                    <a:pt x="1298765" y="464972"/>
                  </a:lnTo>
                  <a:lnTo>
                    <a:pt x="1298765" y="372249"/>
                  </a:lnTo>
                  <a:close/>
                </a:path>
                <a:path w="1345564" h="1252854">
                  <a:moveTo>
                    <a:pt x="1345145" y="835799"/>
                  </a:moveTo>
                  <a:lnTo>
                    <a:pt x="1345120" y="788822"/>
                  </a:lnTo>
                  <a:lnTo>
                    <a:pt x="1252359" y="788822"/>
                  </a:lnTo>
                  <a:lnTo>
                    <a:pt x="1252385" y="835799"/>
                  </a:lnTo>
                  <a:lnTo>
                    <a:pt x="1252385" y="881532"/>
                  </a:lnTo>
                  <a:lnTo>
                    <a:pt x="1252385" y="928522"/>
                  </a:lnTo>
                  <a:lnTo>
                    <a:pt x="1159560" y="928522"/>
                  </a:lnTo>
                  <a:lnTo>
                    <a:pt x="1159586" y="881532"/>
                  </a:lnTo>
                  <a:lnTo>
                    <a:pt x="1113205" y="881532"/>
                  </a:lnTo>
                  <a:lnTo>
                    <a:pt x="1113205" y="974242"/>
                  </a:lnTo>
                  <a:lnTo>
                    <a:pt x="1113205" y="1113942"/>
                  </a:lnTo>
                  <a:lnTo>
                    <a:pt x="974051" y="1113942"/>
                  </a:lnTo>
                  <a:lnTo>
                    <a:pt x="974051" y="974242"/>
                  </a:lnTo>
                  <a:lnTo>
                    <a:pt x="1113205" y="974242"/>
                  </a:lnTo>
                  <a:lnTo>
                    <a:pt x="1113205" y="881532"/>
                  </a:lnTo>
                  <a:lnTo>
                    <a:pt x="1113180" y="835799"/>
                  </a:lnTo>
                  <a:lnTo>
                    <a:pt x="1159624" y="835799"/>
                  </a:lnTo>
                  <a:lnTo>
                    <a:pt x="1159586" y="881532"/>
                  </a:lnTo>
                  <a:lnTo>
                    <a:pt x="1252385" y="881532"/>
                  </a:lnTo>
                  <a:lnTo>
                    <a:pt x="1252385" y="835799"/>
                  </a:lnTo>
                  <a:lnTo>
                    <a:pt x="1209306" y="835799"/>
                  </a:lnTo>
                  <a:lnTo>
                    <a:pt x="1205979" y="788822"/>
                  </a:lnTo>
                  <a:lnTo>
                    <a:pt x="1113205" y="788822"/>
                  </a:lnTo>
                  <a:lnTo>
                    <a:pt x="1113180" y="743089"/>
                  </a:lnTo>
                  <a:lnTo>
                    <a:pt x="1159624" y="743089"/>
                  </a:lnTo>
                  <a:lnTo>
                    <a:pt x="1159586" y="696099"/>
                  </a:lnTo>
                  <a:lnTo>
                    <a:pt x="1113180" y="696099"/>
                  </a:lnTo>
                  <a:lnTo>
                    <a:pt x="1113180" y="650379"/>
                  </a:lnTo>
                  <a:lnTo>
                    <a:pt x="1159624" y="650379"/>
                  </a:lnTo>
                  <a:lnTo>
                    <a:pt x="1159586" y="696099"/>
                  </a:lnTo>
                  <a:lnTo>
                    <a:pt x="1252385" y="696099"/>
                  </a:lnTo>
                  <a:lnTo>
                    <a:pt x="1252359" y="743089"/>
                  </a:lnTo>
                  <a:lnTo>
                    <a:pt x="1345120" y="743089"/>
                  </a:lnTo>
                  <a:lnTo>
                    <a:pt x="1345120" y="650379"/>
                  </a:lnTo>
                  <a:lnTo>
                    <a:pt x="1298714" y="650379"/>
                  </a:lnTo>
                  <a:lnTo>
                    <a:pt x="1298765" y="603389"/>
                  </a:lnTo>
                  <a:lnTo>
                    <a:pt x="1255687" y="603389"/>
                  </a:lnTo>
                  <a:lnTo>
                    <a:pt x="1252385" y="650379"/>
                  </a:lnTo>
                  <a:lnTo>
                    <a:pt x="1205941" y="650379"/>
                  </a:lnTo>
                  <a:lnTo>
                    <a:pt x="1205979" y="603389"/>
                  </a:lnTo>
                  <a:lnTo>
                    <a:pt x="1113205" y="603389"/>
                  </a:lnTo>
                  <a:lnTo>
                    <a:pt x="1113205" y="557669"/>
                  </a:lnTo>
                  <a:lnTo>
                    <a:pt x="1205979" y="557669"/>
                  </a:lnTo>
                  <a:lnTo>
                    <a:pt x="1205941" y="510679"/>
                  </a:lnTo>
                  <a:lnTo>
                    <a:pt x="1252385" y="510679"/>
                  </a:lnTo>
                  <a:lnTo>
                    <a:pt x="1252359" y="464972"/>
                  </a:lnTo>
                  <a:lnTo>
                    <a:pt x="1205979" y="464972"/>
                  </a:lnTo>
                  <a:lnTo>
                    <a:pt x="1205979" y="372249"/>
                  </a:lnTo>
                  <a:lnTo>
                    <a:pt x="1159560" y="372249"/>
                  </a:lnTo>
                  <a:lnTo>
                    <a:pt x="1159624" y="417969"/>
                  </a:lnTo>
                  <a:lnTo>
                    <a:pt x="1159624" y="464972"/>
                  </a:lnTo>
                  <a:lnTo>
                    <a:pt x="1159624" y="510679"/>
                  </a:lnTo>
                  <a:lnTo>
                    <a:pt x="1113180" y="510679"/>
                  </a:lnTo>
                  <a:lnTo>
                    <a:pt x="1113180" y="464972"/>
                  </a:lnTo>
                  <a:lnTo>
                    <a:pt x="1159624" y="464972"/>
                  </a:lnTo>
                  <a:lnTo>
                    <a:pt x="1159624" y="417969"/>
                  </a:lnTo>
                  <a:lnTo>
                    <a:pt x="1116545" y="417969"/>
                  </a:lnTo>
                  <a:lnTo>
                    <a:pt x="1113243" y="372249"/>
                  </a:lnTo>
                  <a:lnTo>
                    <a:pt x="1066800" y="372249"/>
                  </a:lnTo>
                  <a:lnTo>
                    <a:pt x="1066850" y="417969"/>
                  </a:lnTo>
                  <a:lnTo>
                    <a:pt x="1020445" y="417969"/>
                  </a:lnTo>
                  <a:lnTo>
                    <a:pt x="1020445" y="464972"/>
                  </a:lnTo>
                  <a:lnTo>
                    <a:pt x="1066850" y="464972"/>
                  </a:lnTo>
                  <a:lnTo>
                    <a:pt x="1066850" y="510679"/>
                  </a:lnTo>
                  <a:lnTo>
                    <a:pt x="1020470" y="510679"/>
                  </a:lnTo>
                  <a:lnTo>
                    <a:pt x="1020470" y="557669"/>
                  </a:lnTo>
                  <a:lnTo>
                    <a:pt x="1020470" y="603389"/>
                  </a:lnTo>
                  <a:lnTo>
                    <a:pt x="974026" y="603389"/>
                  </a:lnTo>
                  <a:lnTo>
                    <a:pt x="974026" y="557669"/>
                  </a:lnTo>
                  <a:lnTo>
                    <a:pt x="1020470" y="557669"/>
                  </a:lnTo>
                  <a:lnTo>
                    <a:pt x="1020470" y="510679"/>
                  </a:lnTo>
                  <a:lnTo>
                    <a:pt x="1020445" y="464972"/>
                  </a:lnTo>
                  <a:lnTo>
                    <a:pt x="974026" y="464972"/>
                  </a:lnTo>
                  <a:lnTo>
                    <a:pt x="974064" y="510679"/>
                  </a:lnTo>
                  <a:lnTo>
                    <a:pt x="834910" y="510679"/>
                  </a:lnTo>
                  <a:lnTo>
                    <a:pt x="834910" y="464972"/>
                  </a:lnTo>
                  <a:lnTo>
                    <a:pt x="695769" y="464972"/>
                  </a:lnTo>
                  <a:lnTo>
                    <a:pt x="695769" y="417969"/>
                  </a:lnTo>
                  <a:lnTo>
                    <a:pt x="556615" y="417969"/>
                  </a:lnTo>
                  <a:lnTo>
                    <a:pt x="556590" y="464972"/>
                  </a:lnTo>
                  <a:lnTo>
                    <a:pt x="603097" y="467499"/>
                  </a:lnTo>
                  <a:lnTo>
                    <a:pt x="603034" y="510679"/>
                  </a:lnTo>
                  <a:lnTo>
                    <a:pt x="556615" y="510679"/>
                  </a:lnTo>
                  <a:lnTo>
                    <a:pt x="556615" y="603389"/>
                  </a:lnTo>
                  <a:lnTo>
                    <a:pt x="603034" y="603389"/>
                  </a:lnTo>
                  <a:lnTo>
                    <a:pt x="602970" y="557669"/>
                  </a:lnTo>
                  <a:lnTo>
                    <a:pt x="649389" y="557669"/>
                  </a:lnTo>
                  <a:lnTo>
                    <a:pt x="649351" y="510679"/>
                  </a:lnTo>
                  <a:lnTo>
                    <a:pt x="738809" y="510679"/>
                  </a:lnTo>
                  <a:lnTo>
                    <a:pt x="741883" y="517029"/>
                  </a:lnTo>
                  <a:lnTo>
                    <a:pt x="742759" y="530999"/>
                  </a:lnTo>
                  <a:lnTo>
                    <a:pt x="742480" y="546239"/>
                  </a:lnTo>
                  <a:lnTo>
                    <a:pt x="742149" y="557669"/>
                  </a:lnTo>
                  <a:lnTo>
                    <a:pt x="927709" y="557669"/>
                  </a:lnTo>
                  <a:lnTo>
                    <a:pt x="927595" y="603389"/>
                  </a:lnTo>
                  <a:lnTo>
                    <a:pt x="927442" y="626249"/>
                  </a:lnTo>
                  <a:lnTo>
                    <a:pt x="927684" y="650379"/>
                  </a:lnTo>
                  <a:lnTo>
                    <a:pt x="1066850" y="650379"/>
                  </a:lnTo>
                  <a:lnTo>
                    <a:pt x="1066825" y="696099"/>
                  </a:lnTo>
                  <a:lnTo>
                    <a:pt x="927684" y="696099"/>
                  </a:lnTo>
                  <a:lnTo>
                    <a:pt x="927684" y="650379"/>
                  </a:lnTo>
                  <a:lnTo>
                    <a:pt x="881291" y="650379"/>
                  </a:lnTo>
                  <a:lnTo>
                    <a:pt x="881329" y="696099"/>
                  </a:lnTo>
                  <a:lnTo>
                    <a:pt x="838238" y="696099"/>
                  </a:lnTo>
                  <a:lnTo>
                    <a:pt x="835152" y="689749"/>
                  </a:lnTo>
                  <a:lnTo>
                    <a:pt x="834288" y="675779"/>
                  </a:lnTo>
                  <a:lnTo>
                    <a:pt x="834567" y="660539"/>
                  </a:lnTo>
                  <a:lnTo>
                    <a:pt x="834910" y="650379"/>
                  </a:lnTo>
                  <a:lnTo>
                    <a:pt x="788504" y="650379"/>
                  </a:lnTo>
                  <a:lnTo>
                    <a:pt x="788555" y="696099"/>
                  </a:lnTo>
                  <a:lnTo>
                    <a:pt x="742149" y="696099"/>
                  </a:lnTo>
                  <a:lnTo>
                    <a:pt x="742149" y="743089"/>
                  </a:lnTo>
                  <a:lnTo>
                    <a:pt x="834948" y="743089"/>
                  </a:lnTo>
                  <a:lnTo>
                    <a:pt x="834910" y="835799"/>
                  </a:lnTo>
                  <a:lnTo>
                    <a:pt x="881291" y="835799"/>
                  </a:lnTo>
                  <a:lnTo>
                    <a:pt x="881519" y="812939"/>
                  </a:lnTo>
                  <a:lnTo>
                    <a:pt x="881367" y="788822"/>
                  </a:lnTo>
                  <a:lnTo>
                    <a:pt x="881265" y="743089"/>
                  </a:lnTo>
                  <a:lnTo>
                    <a:pt x="927709" y="743089"/>
                  </a:lnTo>
                  <a:lnTo>
                    <a:pt x="927684" y="788822"/>
                  </a:lnTo>
                  <a:lnTo>
                    <a:pt x="1020445" y="788822"/>
                  </a:lnTo>
                  <a:lnTo>
                    <a:pt x="1020419" y="743089"/>
                  </a:lnTo>
                  <a:lnTo>
                    <a:pt x="1066825" y="743089"/>
                  </a:lnTo>
                  <a:lnTo>
                    <a:pt x="1066825" y="881532"/>
                  </a:lnTo>
                  <a:lnTo>
                    <a:pt x="1020419" y="881532"/>
                  </a:lnTo>
                  <a:lnTo>
                    <a:pt x="1020470" y="928522"/>
                  </a:lnTo>
                  <a:lnTo>
                    <a:pt x="974026" y="928522"/>
                  </a:lnTo>
                  <a:lnTo>
                    <a:pt x="974090" y="881532"/>
                  </a:lnTo>
                  <a:lnTo>
                    <a:pt x="927646" y="881532"/>
                  </a:lnTo>
                  <a:lnTo>
                    <a:pt x="927709" y="835799"/>
                  </a:lnTo>
                  <a:lnTo>
                    <a:pt x="881291" y="835799"/>
                  </a:lnTo>
                  <a:lnTo>
                    <a:pt x="881329" y="881532"/>
                  </a:lnTo>
                  <a:lnTo>
                    <a:pt x="834910" y="881532"/>
                  </a:lnTo>
                  <a:lnTo>
                    <a:pt x="834885" y="974242"/>
                  </a:lnTo>
                  <a:lnTo>
                    <a:pt x="881329" y="974242"/>
                  </a:lnTo>
                  <a:lnTo>
                    <a:pt x="881265" y="928522"/>
                  </a:lnTo>
                  <a:lnTo>
                    <a:pt x="927684" y="928522"/>
                  </a:lnTo>
                  <a:lnTo>
                    <a:pt x="927684" y="1066939"/>
                  </a:lnTo>
                  <a:lnTo>
                    <a:pt x="881265" y="1066939"/>
                  </a:lnTo>
                  <a:lnTo>
                    <a:pt x="881329" y="1021232"/>
                  </a:lnTo>
                  <a:lnTo>
                    <a:pt x="788530" y="1021232"/>
                  </a:lnTo>
                  <a:lnTo>
                    <a:pt x="788555" y="1066939"/>
                  </a:lnTo>
                  <a:lnTo>
                    <a:pt x="742124" y="1066939"/>
                  </a:lnTo>
                  <a:lnTo>
                    <a:pt x="742175" y="1113942"/>
                  </a:lnTo>
                  <a:lnTo>
                    <a:pt x="695769" y="1113942"/>
                  </a:lnTo>
                  <a:lnTo>
                    <a:pt x="695769" y="1159662"/>
                  </a:lnTo>
                  <a:lnTo>
                    <a:pt x="742175" y="1159662"/>
                  </a:lnTo>
                  <a:lnTo>
                    <a:pt x="742111" y="1206639"/>
                  </a:lnTo>
                  <a:lnTo>
                    <a:pt x="788530" y="1206639"/>
                  </a:lnTo>
                  <a:lnTo>
                    <a:pt x="788504" y="1159662"/>
                  </a:lnTo>
                  <a:lnTo>
                    <a:pt x="834910" y="1159662"/>
                  </a:lnTo>
                  <a:lnTo>
                    <a:pt x="834910" y="1113942"/>
                  </a:lnTo>
                  <a:lnTo>
                    <a:pt x="927684" y="1113942"/>
                  </a:lnTo>
                  <a:lnTo>
                    <a:pt x="927709" y="1159662"/>
                  </a:lnTo>
                  <a:lnTo>
                    <a:pt x="834910" y="1159662"/>
                  </a:lnTo>
                  <a:lnTo>
                    <a:pt x="834910" y="1206639"/>
                  </a:lnTo>
                  <a:lnTo>
                    <a:pt x="881329" y="1206639"/>
                  </a:lnTo>
                  <a:lnTo>
                    <a:pt x="881291" y="1252359"/>
                  </a:lnTo>
                  <a:lnTo>
                    <a:pt x="927709" y="1252359"/>
                  </a:lnTo>
                  <a:lnTo>
                    <a:pt x="927646" y="1206639"/>
                  </a:lnTo>
                  <a:lnTo>
                    <a:pt x="974090" y="1206639"/>
                  </a:lnTo>
                  <a:lnTo>
                    <a:pt x="974064" y="1159662"/>
                  </a:lnTo>
                  <a:lnTo>
                    <a:pt x="1066825" y="1159662"/>
                  </a:lnTo>
                  <a:lnTo>
                    <a:pt x="1066825" y="1252359"/>
                  </a:lnTo>
                  <a:lnTo>
                    <a:pt x="1113205" y="1252359"/>
                  </a:lnTo>
                  <a:lnTo>
                    <a:pt x="1113205" y="1159662"/>
                  </a:lnTo>
                  <a:lnTo>
                    <a:pt x="1159586" y="1159662"/>
                  </a:lnTo>
                  <a:lnTo>
                    <a:pt x="1159586" y="1066939"/>
                  </a:lnTo>
                  <a:lnTo>
                    <a:pt x="1205979" y="1066939"/>
                  </a:lnTo>
                  <a:lnTo>
                    <a:pt x="1205979" y="1159662"/>
                  </a:lnTo>
                  <a:lnTo>
                    <a:pt x="1345120" y="1159662"/>
                  </a:lnTo>
                  <a:lnTo>
                    <a:pt x="1345120" y="1066939"/>
                  </a:lnTo>
                  <a:lnTo>
                    <a:pt x="1252359" y="1066939"/>
                  </a:lnTo>
                  <a:lnTo>
                    <a:pt x="1252359" y="1021232"/>
                  </a:lnTo>
                  <a:lnTo>
                    <a:pt x="1159560" y="1021232"/>
                  </a:lnTo>
                  <a:lnTo>
                    <a:pt x="1159586" y="974242"/>
                  </a:lnTo>
                  <a:lnTo>
                    <a:pt x="1252359" y="974242"/>
                  </a:lnTo>
                  <a:lnTo>
                    <a:pt x="1252359" y="1021232"/>
                  </a:lnTo>
                  <a:lnTo>
                    <a:pt x="1298765" y="1021232"/>
                  </a:lnTo>
                  <a:lnTo>
                    <a:pt x="1298727" y="974242"/>
                  </a:lnTo>
                  <a:lnTo>
                    <a:pt x="1298714" y="928522"/>
                  </a:lnTo>
                  <a:lnTo>
                    <a:pt x="1345145" y="928522"/>
                  </a:lnTo>
                  <a:lnTo>
                    <a:pt x="1345145" y="881532"/>
                  </a:lnTo>
                  <a:lnTo>
                    <a:pt x="1298638" y="878979"/>
                  </a:lnTo>
                  <a:lnTo>
                    <a:pt x="1298714" y="835799"/>
                  </a:lnTo>
                  <a:lnTo>
                    <a:pt x="1345145" y="835799"/>
                  </a:lnTo>
                  <a:close/>
                </a:path>
              </a:pathLst>
            </a:custGeom>
            <a:solidFill>
              <a:srgbClr val="A06F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62127" y="5203773"/>
              <a:ext cx="231979" cy="186141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4669358" y="5342331"/>
              <a:ext cx="603885" cy="1067435"/>
            </a:xfrm>
            <a:custGeom>
              <a:avLst/>
              <a:gdLst/>
              <a:ahLst/>
              <a:cxnLst/>
              <a:rect l="l" t="t" r="r" b="b"/>
              <a:pathLst>
                <a:path w="603885" h="1067435">
                  <a:moveTo>
                    <a:pt x="46443" y="603605"/>
                  </a:moveTo>
                  <a:lnTo>
                    <a:pt x="46418" y="557187"/>
                  </a:lnTo>
                  <a:lnTo>
                    <a:pt x="0" y="557187"/>
                  </a:lnTo>
                  <a:lnTo>
                    <a:pt x="0" y="603605"/>
                  </a:lnTo>
                  <a:lnTo>
                    <a:pt x="46443" y="603605"/>
                  </a:lnTo>
                  <a:close/>
                </a:path>
                <a:path w="603885" h="1067435">
                  <a:moveTo>
                    <a:pt x="46443" y="464388"/>
                  </a:moveTo>
                  <a:lnTo>
                    <a:pt x="0" y="464388"/>
                  </a:lnTo>
                  <a:lnTo>
                    <a:pt x="0" y="510832"/>
                  </a:lnTo>
                  <a:lnTo>
                    <a:pt x="46418" y="510832"/>
                  </a:lnTo>
                  <a:lnTo>
                    <a:pt x="46443" y="464388"/>
                  </a:lnTo>
                  <a:close/>
                </a:path>
                <a:path w="603885" h="1067435">
                  <a:moveTo>
                    <a:pt x="92798" y="510832"/>
                  </a:moveTo>
                  <a:lnTo>
                    <a:pt x="46418" y="510832"/>
                  </a:lnTo>
                  <a:lnTo>
                    <a:pt x="46634" y="522363"/>
                  </a:lnTo>
                  <a:lnTo>
                    <a:pt x="46634" y="545630"/>
                  </a:lnTo>
                  <a:lnTo>
                    <a:pt x="46418" y="557187"/>
                  </a:lnTo>
                  <a:lnTo>
                    <a:pt x="92798" y="557187"/>
                  </a:lnTo>
                  <a:lnTo>
                    <a:pt x="92583" y="545630"/>
                  </a:lnTo>
                  <a:lnTo>
                    <a:pt x="92583" y="522363"/>
                  </a:lnTo>
                  <a:lnTo>
                    <a:pt x="92798" y="510832"/>
                  </a:lnTo>
                  <a:close/>
                </a:path>
                <a:path w="603885" h="1067435">
                  <a:moveTo>
                    <a:pt x="139204" y="464388"/>
                  </a:moveTo>
                  <a:lnTo>
                    <a:pt x="96126" y="464324"/>
                  </a:lnTo>
                  <a:lnTo>
                    <a:pt x="93002" y="470712"/>
                  </a:lnTo>
                  <a:lnTo>
                    <a:pt x="92202" y="484517"/>
                  </a:lnTo>
                  <a:lnTo>
                    <a:pt x="92798" y="510806"/>
                  </a:lnTo>
                  <a:lnTo>
                    <a:pt x="139179" y="510806"/>
                  </a:lnTo>
                  <a:lnTo>
                    <a:pt x="139204" y="464388"/>
                  </a:lnTo>
                  <a:close/>
                </a:path>
                <a:path w="603885" h="1067435">
                  <a:moveTo>
                    <a:pt x="185559" y="510806"/>
                  </a:moveTo>
                  <a:lnTo>
                    <a:pt x="139179" y="510806"/>
                  </a:lnTo>
                  <a:lnTo>
                    <a:pt x="139204" y="557225"/>
                  </a:lnTo>
                  <a:lnTo>
                    <a:pt x="92798" y="557225"/>
                  </a:lnTo>
                  <a:lnTo>
                    <a:pt x="92798" y="603605"/>
                  </a:lnTo>
                  <a:lnTo>
                    <a:pt x="185559" y="603605"/>
                  </a:lnTo>
                  <a:lnTo>
                    <a:pt x="185496" y="557225"/>
                  </a:lnTo>
                  <a:lnTo>
                    <a:pt x="185331" y="533971"/>
                  </a:lnTo>
                  <a:lnTo>
                    <a:pt x="185559" y="510806"/>
                  </a:lnTo>
                  <a:close/>
                </a:path>
                <a:path w="603885" h="1067435">
                  <a:moveTo>
                    <a:pt x="232168" y="162915"/>
                  </a:moveTo>
                  <a:lnTo>
                    <a:pt x="231952" y="139750"/>
                  </a:lnTo>
                  <a:lnTo>
                    <a:pt x="185572" y="139750"/>
                  </a:lnTo>
                  <a:lnTo>
                    <a:pt x="185178" y="158965"/>
                  </a:lnTo>
                  <a:lnTo>
                    <a:pt x="185000" y="190157"/>
                  </a:lnTo>
                  <a:lnTo>
                    <a:pt x="185940" y="219354"/>
                  </a:lnTo>
                  <a:lnTo>
                    <a:pt x="188899" y="232613"/>
                  </a:lnTo>
                  <a:lnTo>
                    <a:pt x="231978" y="232549"/>
                  </a:lnTo>
                  <a:lnTo>
                    <a:pt x="231838" y="209372"/>
                  </a:lnTo>
                  <a:lnTo>
                    <a:pt x="232168" y="162915"/>
                  </a:lnTo>
                  <a:close/>
                </a:path>
                <a:path w="603885" h="1067435">
                  <a:moveTo>
                    <a:pt x="324739" y="789127"/>
                  </a:moveTo>
                  <a:lnTo>
                    <a:pt x="324713" y="742721"/>
                  </a:lnTo>
                  <a:lnTo>
                    <a:pt x="139179" y="742721"/>
                  </a:lnTo>
                  <a:lnTo>
                    <a:pt x="139179" y="649947"/>
                  </a:lnTo>
                  <a:lnTo>
                    <a:pt x="92798" y="649947"/>
                  </a:lnTo>
                  <a:lnTo>
                    <a:pt x="92798" y="789127"/>
                  </a:lnTo>
                  <a:lnTo>
                    <a:pt x="139204" y="789127"/>
                  </a:lnTo>
                  <a:lnTo>
                    <a:pt x="139179" y="835482"/>
                  </a:lnTo>
                  <a:lnTo>
                    <a:pt x="185597" y="835482"/>
                  </a:lnTo>
                  <a:lnTo>
                    <a:pt x="185559" y="881913"/>
                  </a:lnTo>
                  <a:lnTo>
                    <a:pt x="189852" y="881913"/>
                  </a:lnTo>
                  <a:lnTo>
                    <a:pt x="208711" y="882154"/>
                  </a:lnTo>
                  <a:lnTo>
                    <a:pt x="223875" y="882154"/>
                  </a:lnTo>
                  <a:lnTo>
                    <a:pt x="255168" y="881913"/>
                  </a:lnTo>
                  <a:lnTo>
                    <a:pt x="278333" y="881913"/>
                  </a:lnTo>
                  <a:lnTo>
                    <a:pt x="278104" y="858697"/>
                  </a:lnTo>
                  <a:lnTo>
                    <a:pt x="278257" y="835482"/>
                  </a:lnTo>
                  <a:lnTo>
                    <a:pt x="278434" y="812241"/>
                  </a:lnTo>
                  <a:lnTo>
                    <a:pt x="278295" y="789127"/>
                  </a:lnTo>
                  <a:lnTo>
                    <a:pt x="324739" y="789127"/>
                  </a:lnTo>
                  <a:close/>
                </a:path>
                <a:path w="603885" h="1067435">
                  <a:moveTo>
                    <a:pt x="324739" y="418071"/>
                  </a:moveTo>
                  <a:lnTo>
                    <a:pt x="324713" y="371652"/>
                  </a:lnTo>
                  <a:lnTo>
                    <a:pt x="231940" y="371652"/>
                  </a:lnTo>
                  <a:lnTo>
                    <a:pt x="231940" y="464426"/>
                  </a:lnTo>
                  <a:lnTo>
                    <a:pt x="185534" y="464426"/>
                  </a:lnTo>
                  <a:lnTo>
                    <a:pt x="185559" y="510806"/>
                  </a:lnTo>
                  <a:lnTo>
                    <a:pt x="278320" y="510806"/>
                  </a:lnTo>
                  <a:lnTo>
                    <a:pt x="278104" y="487641"/>
                  </a:lnTo>
                  <a:lnTo>
                    <a:pt x="278257" y="464426"/>
                  </a:lnTo>
                  <a:lnTo>
                    <a:pt x="278434" y="441185"/>
                  </a:lnTo>
                  <a:lnTo>
                    <a:pt x="278295" y="418071"/>
                  </a:lnTo>
                  <a:lnTo>
                    <a:pt x="324739" y="418071"/>
                  </a:lnTo>
                  <a:close/>
                </a:path>
                <a:path w="603885" h="1067435">
                  <a:moveTo>
                    <a:pt x="417499" y="603605"/>
                  </a:moveTo>
                  <a:lnTo>
                    <a:pt x="417474" y="510806"/>
                  </a:lnTo>
                  <a:lnTo>
                    <a:pt x="278320" y="510806"/>
                  </a:lnTo>
                  <a:lnTo>
                    <a:pt x="278295" y="557225"/>
                  </a:lnTo>
                  <a:lnTo>
                    <a:pt x="324815" y="560527"/>
                  </a:lnTo>
                  <a:lnTo>
                    <a:pt x="324739" y="603605"/>
                  </a:lnTo>
                  <a:lnTo>
                    <a:pt x="278320" y="603605"/>
                  </a:lnTo>
                  <a:lnTo>
                    <a:pt x="278320" y="696366"/>
                  </a:lnTo>
                  <a:lnTo>
                    <a:pt x="324739" y="696366"/>
                  </a:lnTo>
                  <a:lnTo>
                    <a:pt x="324675" y="649960"/>
                  </a:lnTo>
                  <a:lnTo>
                    <a:pt x="371094" y="649960"/>
                  </a:lnTo>
                  <a:lnTo>
                    <a:pt x="371055" y="603605"/>
                  </a:lnTo>
                  <a:lnTo>
                    <a:pt x="417499" y="603605"/>
                  </a:lnTo>
                  <a:close/>
                </a:path>
                <a:path w="603885" h="1067435">
                  <a:moveTo>
                    <a:pt x="421855" y="881913"/>
                  </a:moveTo>
                  <a:lnTo>
                    <a:pt x="390232" y="881532"/>
                  </a:lnTo>
                  <a:lnTo>
                    <a:pt x="347916" y="881532"/>
                  </a:lnTo>
                  <a:lnTo>
                    <a:pt x="295744" y="881913"/>
                  </a:lnTo>
                  <a:lnTo>
                    <a:pt x="278333" y="881913"/>
                  </a:lnTo>
                  <a:lnTo>
                    <a:pt x="278295" y="928281"/>
                  </a:lnTo>
                  <a:lnTo>
                    <a:pt x="324815" y="931583"/>
                  </a:lnTo>
                  <a:lnTo>
                    <a:pt x="324739" y="974661"/>
                  </a:lnTo>
                  <a:lnTo>
                    <a:pt x="278333" y="974661"/>
                  </a:lnTo>
                  <a:lnTo>
                    <a:pt x="278333" y="1067422"/>
                  </a:lnTo>
                  <a:lnTo>
                    <a:pt x="324739" y="1067422"/>
                  </a:lnTo>
                  <a:lnTo>
                    <a:pt x="324675" y="1021016"/>
                  </a:lnTo>
                  <a:lnTo>
                    <a:pt x="371094" y="1021016"/>
                  </a:lnTo>
                  <a:lnTo>
                    <a:pt x="371068" y="974661"/>
                  </a:lnTo>
                  <a:lnTo>
                    <a:pt x="417499" y="974661"/>
                  </a:lnTo>
                  <a:lnTo>
                    <a:pt x="417474" y="881913"/>
                  </a:lnTo>
                  <a:lnTo>
                    <a:pt x="421855" y="881913"/>
                  </a:lnTo>
                  <a:close/>
                </a:path>
                <a:path w="603885" h="1067435">
                  <a:moveTo>
                    <a:pt x="463880" y="325310"/>
                  </a:moveTo>
                  <a:lnTo>
                    <a:pt x="463854" y="278892"/>
                  </a:lnTo>
                  <a:lnTo>
                    <a:pt x="394246" y="278612"/>
                  </a:lnTo>
                  <a:lnTo>
                    <a:pt x="371094" y="278892"/>
                  </a:lnTo>
                  <a:lnTo>
                    <a:pt x="370484" y="305130"/>
                  </a:lnTo>
                  <a:lnTo>
                    <a:pt x="371348" y="318985"/>
                  </a:lnTo>
                  <a:lnTo>
                    <a:pt x="374421" y="325374"/>
                  </a:lnTo>
                  <a:lnTo>
                    <a:pt x="463880" y="325310"/>
                  </a:lnTo>
                  <a:close/>
                </a:path>
                <a:path w="603885" h="1067435">
                  <a:moveTo>
                    <a:pt x="464451" y="391756"/>
                  </a:moveTo>
                  <a:lnTo>
                    <a:pt x="463651" y="377939"/>
                  </a:lnTo>
                  <a:lnTo>
                    <a:pt x="460527" y="371563"/>
                  </a:lnTo>
                  <a:lnTo>
                    <a:pt x="417449" y="371627"/>
                  </a:lnTo>
                  <a:lnTo>
                    <a:pt x="417398" y="383209"/>
                  </a:lnTo>
                  <a:lnTo>
                    <a:pt x="417601" y="406450"/>
                  </a:lnTo>
                  <a:lnTo>
                    <a:pt x="417474" y="418045"/>
                  </a:lnTo>
                  <a:lnTo>
                    <a:pt x="429056" y="417931"/>
                  </a:lnTo>
                  <a:lnTo>
                    <a:pt x="452272" y="418147"/>
                  </a:lnTo>
                  <a:lnTo>
                    <a:pt x="463854" y="418045"/>
                  </a:lnTo>
                  <a:lnTo>
                    <a:pt x="464451" y="391756"/>
                  </a:lnTo>
                  <a:close/>
                </a:path>
                <a:path w="603885" h="1067435">
                  <a:moveTo>
                    <a:pt x="510247" y="596"/>
                  </a:moveTo>
                  <a:lnTo>
                    <a:pt x="483958" y="0"/>
                  </a:lnTo>
                  <a:lnTo>
                    <a:pt x="470141" y="812"/>
                  </a:lnTo>
                  <a:lnTo>
                    <a:pt x="463765" y="3924"/>
                  </a:lnTo>
                  <a:lnTo>
                    <a:pt x="463829" y="47002"/>
                  </a:lnTo>
                  <a:lnTo>
                    <a:pt x="510247" y="46977"/>
                  </a:lnTo>
                  <a:lnTo>
                    <a:pt x="510171" y="35394"/>
                  </a:lnTo>
                  <a:lnTo>
                    <a:pt x="510247" y="596"/>
                  </a:lnTo>
                  <a:close/>
                </a:path>
                <a:path w="603885" h="1067435">
                  <a:moveTo>
                    <a:pt x="510273" y="510781"/>
                  </a:moveTo>
                  <a:lnTo>
                    <a:pt x="498690" y="510717"/>
                  </a:lnTo>
                  <a:lnTo>
                    <a:pt x="475449" y="510933"/>
                  </a:lnTo>
                  <a:lnTo>
                    <a:pt x="463854" y="510806"/>
                  </a:lnTo>
                  <a:lnTo>
                    <a:pt x="463981" y="522389"/>
                  </a:lnTo>
                  <a:lnTo>
                    <a:pt x="463778" y="545630"/>
                  </a:lnTo>
                  <a:lnTo>
                    <a:pt x="463829" y="557225"/>
                  </a:lnTo>
                  <a:lnTo>
                    <a:pt x="475411" y="557276"/>
                  </a:lnTo>
                  <a:lnTo>
                    <a:pt x="498652" y="557060"/>
                  </a:lnTo>
                  <a:lnTo>
                    <a:pt x="510235" y="557187"/>
                  </a:lnTo>
                  <a:lnTo>
                    <a:pt x="510171" y="545604"/>
                  </a:lnTo>
                  <a:lnTo>
                    <a:pt x="510273" y="510781"/>
                  </a:lnTo>
                  <a:close/>
                </a:path>
                <a:path w="603885" h="1067435">
                  <a:moveTo>
                    <a:pt x="556628" y="557187"/>
                  </a:moveTo>
                  <a:lnTo>
                    <a:pt x="545045" y="557136"/>
                  </a:lnTo>
                  <a:lnTo>
                    <a:pt x="521830" y="557314"/>
                  </a:lnTo>
                  <a:lnTo>
                    <a:pt x="510247" y="557187"/>
                  </a:lnTo>
                  <a:lnTo>
                    <a:pt x="510311" y="568782"/>
                  </a:lnTo>
                  <a:lnTo>
                    <a:pt x="510209" y="603605"/>
                  </a:lnTo>
                  <a:lnTo>
                    <a:pt x="556628" y="603567"/>
                  </a:lnTo>
                  <a:lnTo>
                    <a:pt x="556628" y="557187"/>
                  </a:lnTo>
                  <a:close/>
                </a:path>
                <a:path w="603885" h="1067435">
                  <a:moveTo>
                    <a:pt x="603618" y="345427"/>
                  </a:moveTo>
                  <a:lnTo>
                    <a:pt x="602754" y="331571"/>
                  </a:lnTo>
                  <a:lnTo>
                    <a:pt x="599681" y="325170"/>
                  </a:lnTo>
                  <a:lnTo>
                    <a:pt x="556602" y="325234"/>
                  </a:lnTo>
                  <a:lnTo>
                    <a:pt x="556628" y="371652"/>
                  </a:lnTo>
                  <a:lnTo>
                    <a:pt x="568198" y="371513"/>
                  </a:lnTo>
                  <a:lnTo>
                    <a:pt x="603008" y="371652"/>
                  </a:lnTo>
                  <a:lnTo>
                    <a:pt x="603351" y="360781"/>
                  </a:lnTo>
                  <a:lnTo>
                    <a:pt x="603618" y="345427"/>
                  </a:lnTo>
                  <a:close/>
                </a:path>
              </a:pathLst>
            </a:custGeom>
            <a:solidFill>
              <a:srgbClr val="A06F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62127" y="6177784"/>
              <a:ext cx="139217" cy="23194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4391101" y="5064633"/>
              <a:ext cx="1345565" cy="1345565"/>
            </a:xfrm>
            <a:custGeom>
              <a:avLst/>
              <a:gdLst/>
              <a:ahLst/>
              <a:cxnLst/>
              <a:rect l="l" t="t" r="r" b="b"/>
              <a:pathLst>
                <a:path w="1345564" h="1345564">
                  <a:moveTo>
                    <a:pt x="92862" y="831557"/>
                  </a:moveTo>
                  <a:lnTo>
                    <a:pt x="92798" y="788479"/>
                  </a:lnTo>
                  <a:lnTo>
                    <a:pt x="46380" y="788504"/>
                  </a:lnTo>
                  <a:lnTo>
                    <a:pt x="46380" y="695744"/>
                  </a:lnTo>
                  <a:lnTo>
                    <a:pt x="0" y="695744"/>
                  </a:lnTo>
                  <a:lnTo>
                    <a:pt x="0" y="974039"/>
                  </a:lnTo>
                  <a:lnTo>
                    <a:pt x="46380" y="974039"/>
                  </a:lnTo>
                  <a:lnTo>
                    <a:pt x="46380" y="834885"/>
                  </a:lnTo>
                  <a:lnTo>
                    <a:pt x="92862" y="831557"/>
                  </a:lnTo>
                  <a:close/>
                </a:path>
                <a:path w="1345564" h="1345564">
                  <a:moveTo>
                    <a:pt x="185331" y="834885"/>
                  </a:moveTo>
                  <a:lnTo>
                    <a:pt x="139128" y="834885"/>
                  </a:lnTo>
                  <a:lnTo>
                    <a:pt x="139128" y="857745"/>
                  </a:lnTo>
                  <a:lnTo>
                    <a:pt x="139153" y="881875"/>
                  </a:lnTo>
                  <a:lnTo>
                    <a:pt x="92760" y="881875"/>
                  </a:lnTo>
                  <a:lnTo>
                    <a:pt x="92760" y="904735"/>
                  </a:lnTo>
                  <a:lnTo>
                    <a:pt x="92760" y="927595"/>
                  </a:lnTo>
                  <a:lnTo>
                    <a:pt x="92760" y="974585"/>
                  </a:lnTo>
                  <a:lnTo>
                    <a:pt x="139141" y="974585"/>
                  </a:lnTo>
                  <a:lnTo>
                    <a:pt x="139141" y="927595"/>
                  </a:lnTo>
                  <a:lnTo>
                    <a:pt x="185331" y="927595"/>
                  </a:lnTo>
                  <a:lnTo>
                    <a:pt x="185331" y="904735"/>
                  </a:lnTo>
                  <a:lnTo>
                    <a:pt x="185064" y="904735"/>
                  </a:lnTo>
                  <a:lnTo>
                    <a:pt x="185064" y="881875"/>
                  </a:lnTo>
                  <a:lnTo>
                    <a:pt x="185051" y="857745"/>
                  </a:lnTo>
                  <a:lnTo>
                    <a:pt x="185331" y="857745"/>
                  </a:lnTo>
                  <a:lnTo>
                    <a:pt x="185331" y="834885"/>
                  </a:lnTo>
                  <a:close/>
                </a:path>
                <a:path w="1345564" h="1345564">
                  <a:moveTo>
                    <a:pt x="231914" y="1113167"/>
                  </a:moveTo>
                  <a:lnTo>
                    <a:pt x="92760" y="1113167"/>
                  </a:lnTo>
                  <a:lnTo>
                    <a:pt x="92760" y="1252321"/>
                  </a:lnTo>
                  <a:lnTo>
                    <a:pt x="231914" y="1252321"/>
                  </a:lnTo>
                  <a:lnTo>
                    <a:pt x="231914" y="1113167"/>
                  </a:lnTo>
                  <a:close/>
                </a:path>
                <a:path w="1345564" h="1345564">
                  <a:moveTo>
                    <a:pt x="231914" y="92760"/>
                  </a:moveTo>
                  <a:lnTo>
                    <a:pt x="92760" y="92760"/>
                  </a:lnTo>
                  <a:lnTo>
                    <a:pt x="92760" y="231914"/>
                  </a:lnTo>
                  <a:lnTo>
                    <a:pt x="231914" y="231914"/>
                  </a:lnTo>
                  <a:lnTo>
                    <a:pt x="231914" y="92760"/>
                  </a:lnTo>
                  <a:close/>
                </a:path>
                <a:path w="1345564" h="1345564">
                  <a:moveTo>
                    <a:pt x="231940" y="788466"/>
                  </a:moveTo>
                  <a:lnTo>
                    <a:pt x="185496" y="788466"/>
                  </a:lnTo>
                  <a:lnTo>
                    <a:pt x="185521" y="834910"/>
                  </a:lnTo>
                  <a:lnTo>
                    <a:pt x="231940" y="834910"/>
                  </a:lnTo>
                  <a:lnTo>
                    <a:pt x="231940" y="788466"/>
                  </a:lnTo>
                  <a:close/>
                </a:path>
                <a:path w="1345564" h="1345564">
                  <a:moveTo>
                    <a:pt x="324675" y="1019937"/>
                  </a:moveTo>
                  <a:lnTo>
                    <a:pt x="0" y="1019937"/>
                  </a:lnTo>
                  <a:lnTo>
                    <a:pt x="0" y="1066927"/>
                  </a:lnTo>
                  <a:lnTo>
                    <a:pt x="0" y="1299337"/>
                  </a:lnTo>
                  <a:lnTo>
                    <a:pt x="0" y="1345057"/>
                  </a:lnTo>
                  <a:lnTo>
                    <a:pt x="324675" y="1345057"/>
                  </a:lnTo>
                  <a:lnTo>
                    <a:pt x="324675" y="1299337"/>
                  </a:lnTo>
                  <a:lnTo>
                    <a:pt x="46367" y="1299337"/>
                  </a:lnTo>
                  <a:lnTo>
                    <a:pt x="46367" y="1066927"/>
                  </a:lnTo>
                  <a:lnTo>
                    <a:pt x="278295" y="1066927"/>
                  </a:lnTo>
                  <a:lnTo>
                    <a:pt x="278295" y="1298714"/>
                  </a:lnTo>
                  <a:lnTo>
                    <a:pt x="324675" y="1298714"/>
                  </a:lnTo>
                  <a:lnTo>
                    <a:pt x="324675" y="1066927"/>
                  </a:lnTo>
                  <a:lnTo>
                    <a:pt x="324675" y="1066800"/>
                  </a:lnTo>
                  <a:lnTo>
                    <a:pt x="324675" y="1019937"/>
                  </a:lnTo>
                  <a:close/>
                </a:path>
                <a:path w="1345564" h="1345564">
                  <a:moveTo>
                    <a:pt x="324675" y="127"/>
                  </a:moveTo>
                  <a:lnTo>
                    <a:pt x="0" y="127"/>
                  </a:lnTo>
                  <a:lnTo>
                    <a:pt x="0" y="45847"/>
                  </a:lnTo>
                  <a:lnTo>
                    <a:pt x="0" y="278257"/>
                  </a:lnTo>
                  <a:lnTo>
                    <a:pt x="0" y="325247"/>
                  </a:lnTo>
                  <a:lnTo>
                    <a:pt x="324675" y="325247"/>
                  </a:lnTo>
                  <a:lnTo>
                    <a:pt x="324675" y="278295"/>
                  </a:lnTo>
                  <a:lnTo>
                    <a:pt x="324675" y="46380"/>
                  </a:lnTo>
                  <a:lnTo>
                    <a:pt x="278295" y="46380"/>
                  </a:lnTo>
                  <a:lnTo>
                    <a:pt x="278295" y="278257"/>
                  </a:lnTo>
                  <a:lnTo>
                    <a:pt x="46367" y="278257"/>
                  </a:lnTo>
                  <a:lnTo>
                    <a:pt x="46367" y="45847"/>
                  </a:lnTo>
                  <a:lnTo>
                    <a:pt x="324675" y="45847"/>
                  </a:lnTo>
                  <a:lnTo>
                    <a:pt x="324675" y="127"/>
                  </a:lnTo>
                  <a:close/>
                </a:path>
                <a:path w="1345564" h="1345564">
                  <a:moveTo>
                    <a:pt x="324700" y="927595"/>
                  </a:moveTo>
                  <a:lnTo>
                    <a:pt x="185508" y="927595"/>
                  </a:lnTo>
                  <a:lnTo>
                    <a:pt x="185508" y="974585"/>
                  </a:lnTo>
                  <a:lnTo>
                    <a:pt x="324700" y="974585"/>
                  </a:lnTo>
                  <a:lnTo>
                    <a:pt x="324700" y="927836"/>
                  </a:lnTo>
                  <a:lnTo>
                    <a:pt x="324700" y="927646"/>
                  </a:lnTo>
                  <a:close/>
                </a:path>
                <a:path w="1345564" h="1345564">
                  <a:moveTo>
                    <a:pt x="417474" y="46342"/>
                  </a:moveTo>
                  <a:lnTo>
                    <a:pt x="371030" y="46342"/>
                  </a:lnTo>
                  <a:lnTo>
                    <a:pt x="371030" y="92786"/>
                  </a:lnTo>
                  <a:lnTo>
                    <a:pt x="417474" y="92786"/>
                  </a:lnTo>
                  <a:lnTo>
                    <a:pt x="417474" y="46342"/>
                  </a:lnTo>
                  <a:close/>
                </a:path>
                <a:path w="1345564" h="1345564">
                  <a:moveTo>
                    <a:pt x="510209" y="0"/>
                  </a:moveTo>
                  <a:lnTo>
                    <a:pt x="463829" y="0"/>
                  </a:lnTo>
                  <a:lnTo>
                    <a:pt x="463829" y="92760"/>
                  </a:lnTo>
                  <a:lnTo>
                    <a:pt x="510209" y="92760"/>
                  </a:lnTo>
                  <a:lnTo>
                    <a:pt x="510209" y="0"/>
                  </a:lnTo>
                  <a:close/>
                </a:path>
                <a:path w="1345564" h="1345564">
                  <a:moveTo>
                    <a:pt x="695731" y="695744"/>
                  </a:moveTo>
                  <a:lnTo>
                    <a:pt x="684149" y="695858"/>
                  </a:lnTo>
                  <a:lnTo>
                    <a:pt x="660908" y="695655"/>
                  </a:lnTo>
                  <a:lnTo>
                    <a:pt x="649312" y="695718"/>
                  </a:lnTo>
                  <a:lnTo>
                    <a:pt x="649249" y="738797"/>
                  </a:lnTo>
                  <a:lnTo>
                    <a:pt x="655637" y="741908"/>
                  </a:lnTo>
                  <a:lnTo>
                    <a:pt x="669455" y="742708"/>
                  </a:lnTo>
                  <a:lnTo>
                    <a:pt x="695731" y="742124"/>
                  </a:lnTo>
                  <a:lnTo>
                    <a:pt x="695579" y="707313"/>
                  </a:lnTo>
                  <a:lnTo>
                    <a:pt x="695731" y="695744"/>
                  </a:lnTo>
                  <a:close/>
                </a:path>
                <a:path w="1345564" h="1345564">
                  <a:moveTo>
                    <a:pt x="835012" y="1240751"/>
                  </a:moveTo>
                  <a:lnTo>
                    <a:pt x="834834" y="1217536"/>
                  </a:lnTo>
                  <a:lnTo>
                    <a:pt x="834885" y="1205953"/>
                  </a:lnTo>
                  <a:lnTo>
                    <a:pt x="823302" y="1205839"/>
                  </a:lnTo>
                  <a:lnTo>
                    <a:pt x="800087" y="1206055"/>
                  </a:lnTo>
                  <a:lnTo>
                    <a:pt x="788504" y="1205953"/>
                  </a:lnTo>
                  <a:lnTo>
                    <a:pt x="788276" y="1217510"/>
                  </a:lnTo>
                  <a:lnTo>
                    <a:pt x="788212" y="1229144"/>
                  </a:lnTo>
                  <a:lnTo>
                    <a:pt x="788289" y="1240764"/>
                  </a:lnTo>
                  <a:lnTo>
                    <a:pt x="788504" y="1252334"/>
                  </a:lnTo>
                  <a:lnTo>
                    <a:pt x="800087" y="1252194"/>
                  </a:lnTo>
                  <a:lnTo>
                    <a:pt x="823302" y="1252385"/>
                  </a:lnTo>
                  <a:lnTo>
                    <a:pt x="834885" y="1252334"/>
                  </a:lnTo>
                  <a:lnTo>
                    <a:pt x="835012" y="1240751"/>
                  </a:lnTo>
                  <a:close/>
                </a:path>
                <a:path w="1345564" h="1345564">
                  <a:moveTo>
                    <a:pt x="1066800" y="1298714"/>
                  </a:moveTo>
                  <a:lnTo>
                    <a:pt x="881265" y="1298714"/>
                  </a:lnTo>
                  <a:lnTo>
                    <a:pt x="881265" y="1252334"/>
                  </a:lnTo>
                  <a:lnTo>
                    <a:pt x="869683" y="1252461"/>
                  </a:lnTo>
                  <a:lnTo>
                    <a:pt x="834885" y="1252334"/>
                  </a:lnTo>
                  <a:lnTo>
                    <a:pt x="834758" y="1263916"/>
                  </a:lnTo>
                  <a:lnTo>
                    <a:pt x="834910" y="1298752"/>
                  </a:lnTo>
                  <a:lnTo>
                    <a:pt x="791832" y="1298816"/>
                  </a:lnTo>
                  <a:lnTo>
                    <a:pt x="788708" y="1292428"/>
                  </a:lnTo>
                  <a:lnTo>
                    <a:pt x="787908" y="1278610"/>
                  </a:lnTo>
                  <a:lnTo>
                    <a:pt x="788504" y="1252334"/>
                  </a:lnTo>
                  <a:lnTo>
                    <a:pt x="776909" y="1252448"/>
                  </a:lnTo>
                  <a:lnTo>
                    <a:pt x="742086" y="1252308"/>
                  </a:lnTo>
                  <a:lnTo>
                    <a:pt x="742149" y="1298752"/>
                  </a:lnTo>
                  <a:lnTo>
                    <a:pt x="718972" y="1298841"/>
                  </a:lnTo>
                  <a:lnTo>
                    <a:pt x="672515" y="1298486"/>
                  </a:lnTo>
                  <a:lnTo>
                    <a:pt x="649351" y="1298714"/>
                  </a:lnTo>
                  <a:lnTo>
                    <a:pt x="649325" y="1345133"/>
                  </a:lnTo>
                  <a:lnTo>
                    <a:pt x="1063459" y="1345196"/>
                  </a:lnTo>
                  <a:lnTo>
                    <a:pt x="1066800" y="1298714"/>
                  </a:lnTo>
                  <a:close/>
                </a:path>
                <a:path w="1345564" h="1345564">
                  <a:moveTo>
                    <a:pt x="1066825" y="1020394"/>
                  </a:moveTo>
                  <a:lnTo>
                    <a:pt x="1020381" y="1020394"/>
                  </a:lnTo>
                  <a:lnTo>
                    <a:pt x="1020381" y="1066825"/>
                  </a:lnTo>
                  <a:lnTo>
                    <a:pt x="1066825" y="1066825"/>
                  </a:lnTo>
                  <a:lnTo>
                    <a:pt x="1066825" y="1020394"/>
                  </a:lnTo>
                  <a:close/>
                </a:path>
                <a:path w="1345564" h="1345564">
                  <a:moveTo>
                    <a:pt x="1252334" y="92760"/>
                  </a:moveTo>
                  <a:lnTo>
                    <a:pt x="1113180" y="92760"/>
                  </a:lnTo>
                  <a:lnTo>
                    <a:pt x="1113180" y="231914"/>
                  </a:lnTo>
                  <a:lnTo>
                    <a:pt x="1252334" y="231914"/>
                  </a:lnTo>
                  <a:lnTo>
                    <a:pt x="1252334" y="92760"/>
                  </a:lnTo>
                  <a:close/>
                </a:path>
                <a:path w="1345564" h="1345564">
                  <a:moveTo>
                    <a:pt x="1298702" y="1205953"/>
                  </a:moveTo>
                  <a:lnTo>
                    <a:pt x="1205941" y="1205953"/>
                  </a:lnTo>
                  <a:lnTo>
                    <a:pt x="1205953" y="1252334"/>
                  </a:lnTo>
                  <a:lnTo>
                    <a:pt x="1159560" y="1252334"/>
                  </a:lnTo>
                  <a:lnTo>
                    <a:pt x="1159560" y="1299324"/>
                  </a:lnTo>
                  <a:lnTo>
                    <a:pt x="1113155" y="1299324"/>
                  </a:lnTo>
                  <a:lnTo>
                    <a:pt x="1113155" y="1345044"/>
                  </a:lnTo>
                  <a:lnTo>
                    <a:pt x="1252321" y="1345044"/>
                  </a:lnTo>
                  <a:lnTo>
                    <a:pt x="1252321" y="1299324"/>
                  </a:lnTo>
                  <a:lnTo>
                    <a:pt x="1252296" y="1252359"/>
                  </a:lnTo>
                  <a:lnTo>
                    <a:pt x="1298702" y="1252359"/>
                  </a:lnTo>
                  <a:lnTo>
                    <a:pt x="1298702" y="1205953"/>
                  </a:lnTo>
                  <a:close/>
                </a:path>
                <a:path w="1345564" h="1345564">
                  <a:moveTo>
                    <a:pt x="1345095" y="127"/>
                  </a:moveTo>
                  <a:lnTo>
                    <a:pt x="1020419" y="127"/>
                  </a:lnTo>
                  <a:lnTo>
                    <a:pt x="1020419" y="45847"/>
                  </a:lnTo>
                  <a:lnTo>
                    <a:pt x="1020419" y="278257"/>
                  </a:lnTo>
                  <a:lnTo>
                    <a:pt x="1020419" y="325247"/>
                  </a:lnTo>
                  <a:lnTo>
                    <a:pt x="1345095" y="325247"/>
                  </a:lnTo>
                  <a:lnTo>
                    <a:pt x="1345095" y="278295"/>
                  </a:lnTo>
                  <a:lnTo>
                    <a:pt x="1345095" y="46380"/>
                  </a:lnTo>
                  <a:lnTo>
                    <a:pt x="1298714" y="46380"/>
                  </a:lnTo>
                  <a:lnTo>
                    <a:pt x="1298714" y="278257"/>
                  </a:lnTo>
                  <a:lnTo>
                    <a:pt x="1066800" y="278257"/>
                  </a:lnTo>
                  <a:lnTo>
                    <a:pt x="1066800" y="45847"/>
                  </a:lnTo>
                  <a:lnTo>
                    <a:pt x="1345095" y="45847"/>
                  </a:lnTo>
                  <a:lnTo>
                    <a:pt x="1345095" y="127"/>
                  </a:lnTo>
                  <a:close/>
                </a:path>
                <a:path w="1345564" h="1345564">
                  <a:moveTo>
                    <a:pt x="1345120" y="1252359"/>
                  </a:moveTo>
                  <a:lnTo>
                    <a:pt x="1298702" y="1252359"/>
                  </a:lnTo>
                  <a:lnTo>
                    <a:pt x="1298676" y="1298752"/>
                  </a:lnTo>
                  <a:lnTo>
                    <a:pt x="1345120" y="1298752"/>
                  </a:lnTo>
                  <a:lnTo>
                    <a:pt x="1345120" y="1252359"/>
                  </a:lnTo>
                  <a:close/>
                </a:path>
                <a:path w="1345564" h="1345564">
                  <a:moveTo>
                    <a:pt x="1345120" y="510171"/>
                  </a:moveTo>
                  <a:lnTo>
                    <a:pt x="1298676" y="510171"/>
                  </a:lnTo>
                  <a:lnTo>
                    <a:pt x="1298676" y="556615"/>
                  </a:lnTo>
                  <a:lnTo>
                    <a:pt x="1345120" y="556615"/>
                  </a:lnTo>
                  <a:lnTo>
                    <a:pt x="1345120" y="510171"/>
                  </a:lnTo>
                  <a:close/>
                </a:path>
              </a:pathLst>
            </a:custGeom>
            <a:solidFill>
              <a:srgbClr val="A06F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1138584" y="2134195"/>
            <a:ext cx="4618355" cy="2882900"/>
          </a:xfrm>
          <a:prstGeom prst="rect">
            <a:avLst/>
          </a:prstGeom>
        </p:spPr>
        <p:txBody>
          <a:bodyPr vert="horz" wrap="square" lIns="0" tIns="382270" rIns="0" bIns="0" rtlCol="0">
            <a:spAutoFit/>
          </a:bodyPr>
          <a:lstStyle/>
          <a:p>
            <a:pPr marL="12700" marR="278130">
              <a:lnSpc>
                <a:spcPct val="73300"/>
              </a:lnSpc>
              <a:spcBef>
                <a:spcPts val="3010"/>
              </a:spcBef>
              <a:tabLst>
                <a:tab pos="1003300" algn="l"/>
                <a:tab pos="1598930" algn="l"/>
              </a:tabLst>
            </a:pPr>
            <a:r>
              <a:rPr sz="9050" spc="-50" dirty="0">
                <a:solidFill>
                  <a:srgbClr val="333333"/>
                </a:solidFill>
                <a:latin typeface="Bebas Neue"/>
                <a:cs typeface="Bebas Neue"/>
              </a:rPr>
              <a:t>A</a:t>
            </a:r>
            <a:r>
              <a:rPr sz="9050" dirty="0">
                <a:solidFill>
                  <a:srgbClr val="333333"/>
                </a:solidFill>
                <a:latin typeface="Bebas Neue"/>
                <a:cs typeface="Bebas Neue"/>
              </a:rPr>
              <a:t>	V</a:t>
            </a:r>
            <a:r>
              <a:rPr sz="9050" spc="-15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9050" spc="-13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9050" spc="605" dirty="0">
                <a:solidFill>
                  <a:srgbClr val="333333"/>
                </a:solidFill>
                <a:latin typeface="Bebas Neue"/>
                <a:cs typeface="Bebas Neue"/>
              </a:rPr>
              <a:t>L</a:t>
            </a:r>
            <a:r>
              <a:rPr sz="9050" spc="905" dirty="0">
                <a:solidFill>
                  <a:srgbClr val="333333"/>
                </a:solidFill>
                <a:latin typeface="Bebas Neue"/>
                <a:cs typeface="Bebas Neue"/>
              </a:rPr>
              <a:t>T</a:t>
            </a:r>
            <a:r>
              <a:rPr sz="9050" spc="-35" dirty="0">
                <a:solidFill>
                  <a:srgbClr val="333333"/>
                </a:solidFill>
                <a:latin typeface="Bebas Neue"/>
                <a:cs typeface="Bebas Neue"/>
              </a:rPr>
              <a:t>A</a:t>
            </a:r>
            <a:r>
              <a:rPr sz="9050" spc="49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333333"/>
                </a:solidFill>
                <a:latin typeface="Bebas Neue"/>
                <a:cs typeface="Bebas Neue"/>
              </a:rPr>
              <a:t>D</a:t>
            </a:r>
            <a:r>
              <a:rPr sz="9050" spc="-9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9050" spc="-50" dirty="0">
                <a:solidFill>
                  <a:srgbClr val="333333"/>
                </a:solidFill>
                <a:latin typeface="Bebas Neue"/>
                <a:cs typeface="Bebas Neue"/>
              </a:rPr>
              <a:t>E</a:t>
            </a:r>
            <a:r>
              <a:rPr sz="9050" dirty="0">
                <a:solidFill>
                  <a:srgbClr val="333333"/>
                </a:solidFill>
                <a:latin typeface="Bebas Neue"/>
                <a:cs typeface="Bebas Neue"/>
              </a:rPr>
              <a:t>	</a:t>
            </a:r>
            <a:r>
              <a:rPr sz="9050" dirty="0">
                <a:solidFill>
                  <a:srgbClr val="A06F35"/>
                </a:solidFill>
                <a:latin typeface="Bebas Neue"/>
                <a:cs typeface="Bebas Neue"/>
              </a:rPr>
              <a:t>J</a:t>
            </a:r>
            <a:r>
              <a:rPr sz="9050" spc="-90" dirty="0">
                <a:solidFill>
                  <a:srgbClr val="A06F35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A06F35"/>
                </a:solidFill>
                <a:latin typeface="Bebas Neue"/>
                <a:cs typeface="Bebas Neue"/>
              </a:rPr>
              <a:t>E</a:t>
            </a:r>
            <a:r>
              <a:rPr sz="9050" spc="-75" dirty="0">
                <a:solidFill>
                  <a:srgbClr val="A06F35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A06F35"/>
                </a:solidFill>
                <a:latin typeface="Bebas Neue"/>
                <a:cs typeface="Bebas Neue"/>
              </a:rPr>
              <a:t>S</a:t>
            </a:r>
            <a:r>
              <a:rPr sz="9050" spc="-100" dirty="0">
                <a:solidFill>
                  <a:srgbClr val="A06F35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A06F35"/>
                </a:solidFill>
                <a:latin typeface="Bebas Neue"/>
                <a:cs typeface="Bebas Neue"/>
              </a:rPr>
              <a:t>U</a:t>
            </a:r>
            <a:r>
              <a:rPr sz="9050" spc="-90" dirty="0">
                <a:solidFill>
                  <a:srgbClr val="A06F35"/>
                </a:solidFill>
                <a:latin typeface="Bebas Neue"/>
                <a:cs typeface="Bebas Neue"/>
              </a:rPr>
              <a:t> </a:t>
            </a:r>
            <a:r>
              <a:rPr sz="9050" spc="-50" dirty="0">
                <a:solidFill>
                  <a:srgbClr val="A06F35"/>
                </a:solidFill>
                <a:latin typeface="Bebas Neue"/>
                <a:cs typeface="Bebas Neue"/>
              </a:rPr>
              <a:t>S</a:t>
            </a:r>
            <a:endParaRPr sz="9050">
              <a:latin typeface="Bebas Neue"/>
              <a:cs typeface="Bebas Neue"/>
            </a:endParaRPr>
          </a:p>
          <a:p>
            <a:pPr marR="5080" algn="r">
              <a:lnSpc>
                <a:spcPct val="100000"/>
              </a:lnSpc>
              <a:spcBef>
                <a:spcPts val="2039"/>
              </a:spcBef>
            </a:pPr>
            <a:r>
              <a:rPr sz="1350" spc="-10" dirty="0">
                <a:solidFill>
                  <a:srgbClr val="333333"/>
                </a:solidFill>
                <a:latin typeface="Bebas Neue"/>
                <a:cs typeface="Bebas Neue"/>
              </a:rPr>
              <a:t>AULTIMAESCOLHA</a:t>
            </a:r>
            <a:r>
              <a:rPr sz="1350" spc="-10" dirty="0">
                <a:solidFill>
                  <a:srgbClr val="A06F35"/>
                </a:solidFill>
                <a:latin typeface="Bebas Neue"/>
                <a:cs typeface="Bebas Neue"/>
              </a:rPr>
              <a:t>.com.br</a:t>
            </a:r>
            <a:endParaRPr sz="1350">
              <a:latin typeface="Bebas Neue"/>
              <a:cs typeface="Bebas Neue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38460" y="6157886"/>
            <a:ext cx="324739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333333"/>
                </a:solidFill>
                <a:latin typeface="Advent Sans Logo"/>
                <a:cs typeface="Advent Sans Logo"/>
              </a:rPr>
              <a:t>A</a:t>
            </a:r>
            <a:r>
              <a:rPr sz="900" spc="-40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dirty="0">
                <a:solidFill>
                  <a:srgbClr val="333333"/>
                </a:solidFill>
                <a:latin typeface="Advent Sans Logo"/>
                <a:cs typeface="Advent Sans Logo"/>
              </a:rPr>
              <a:t>S</a:t>
            </a:r>
            <a:r>
              <a:rPr sz="900" spc="-40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spc="125" dirty="0">
                <a:solidFill>
                  <a:srgbClr val="333333"/>
                </a:solidFill>
                <a:latin typeface="Advent Sans Logo"/>
                <a:cs typeface="Advent Sans Logo"/>
              </a:rPr>
              <a:t>SOCI</a:t>
            </a:r>
            <a:r>
              <a:rPr sz="900" spc="-35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spc="-10" dirty="0">
                <a:solidFill>
                  <a:srgbClr val="333333"/>
                </a:solidFill>
                <a:latin typeface="Advent Sans Logo"/>
                <a:cs typeface="Advent Sans Logo"/>
              </a:rPr>
              <a:t>A</a:t>
            </a:r>
            <a:r>
              <a:rPr sz="900" spc="-55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dirty="0">
                <a:solidFill>
                  <a:srgbClr val="333333"/>
                </a:solidFill>
                <a:latin typeface="Advent Sans Logo"/>
                <a:cs typeface="Advent Sans Logo"/>
              </a:rPr>
              <a:t>Ç</a:t>
            </a:r>
            <a:r>
              <a:rPr sz="900" spc="-35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spc="-10" dirty="0">
                <a:solidFill>
                  <a:srgbClr val="333333"/>
                </a:solidFill>
                <a:latin typeface="Advent Sans Logo"/>
                <a:cs typeface="Advent Sans Logo"/>
              </a:rPr>
              <a:t>Ã</a:t>
            </a:r>
            <a:r>
              <a:rPr sz="900" spc="-55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dirty="0">
                <a:solidFill>
                  <a:srgbClr val="333333"/>
                </a:solidFill>
                <a:latin typeface="Advent Sans Logo"/>
                <a:cs typeface="Advent Sans Logo"/>
              </a:rPr>
              <a:t>O</a:t>
            </a:r>
            <a:r>
              <a:rPr sz="900" spc="360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spc="80" dirty="0">
                <a:solidFill>
                  <a:srgbClr val="333333"/>
                </a:solidFill>
                <a:latin typeface="Advent Sans Logo"/>
                <a:cs typeface="Advent Sans Logo"/>
              </a:rPr>
              <a:t>SU</a:t>
            </a:r>
            <a:r>
              <a:rPr sz="900" spc="-40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dirty="0">
                <a:solidFill>
                  <a:srgbClr val="333333"/>
                </a:solidFill>
                <a:latin typeface="Advent Sans Logo"/>
                <a:cs typeface="Advent Sans Logo"/>
              </a:rPr>
              <a:t>L</a:t>
            </a:r>
            <a:r>
              <a:rPr sz="900" spc="360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spc="80" dirty="0">
                <a:solidFill>
                  <a:srgbClr val="333333"/>
                </a:solidFill>
                <a:latin typeface="Advent Sans Logo"/>
                <a:cs typeface="Advent Sans Logo"/>
              </a:rPr>
              <a:t>DE</a:t>
            </a:r>
            <a:r>
              <a:rPr sz="900" spc="355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spc="155" dirty="0">
                <a:solidFill>
                  <a:srgbClr val="333333"/>
                </a:solidFill>
                <a:latin typeface="Advent Sans Logo"/>
                <a:cs typeface="Advent Sans Logo"/>
              </a:rPr>
              <a:t>RONDÔNIA</a:t>
            </a:r>
            <a:r>
              <a:rPr sz="900" spc="360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dirty="0">
                <a:solidFill>
                  <a:srgbClr val="333333"/>
                </a:solidFill>
                <a:latin typeface="Advent Sans Logo"/>
                <a:cs typeface="Advent Sans Logo"/>
              </a:rPr>
              <a:t>|</a:t>
            </a:r>
            <a:r>
              <a:rPr sz="900" spc="355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spc="125" dirty="0">
                <a:solidFill>
                  <a:srgbClr val="333333"/>
                </a:solidFill>
                <a:latin typeface="Advent Sans Logo"/>
                <a:cs typeface="Advent Sans Logo"/>
              </a:rPr>
              <a:t>ASuR</a:t>
            </a:r>
            <a:r>
              <a:rPr sz="900" spc="355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spc="114" dirty="0">
                <a:solidFill>
                  <a:srgbClr val="333333"/>
                </a:solidFill>
                <a:latin typeface="Advent Sans Logo"/>
                <a:cs typeface="Advent Sans Logo"/>
              </a:rPr>
              <a:t>202</a:t>
            </a:r>
            <a:r>
              <a:rPr sz="900" spc="-35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spc="-50" dirty="0">
                <a:solidFill>
                  <a:srgbClr val="333333"/>
                </a:solidFill>
                <a:latin typeface="Advent Sans Logo"/>
                <a:cs typeface="Advent Sans Logo"/>
              </a:rPr>
              <a:t>5</a:t>
            </a:r>
            <a:endParaRPr sz="900">
              <a:latin typeface="Advent Sans Logo"/>
              <a:cs typeface="Advent Sans Logo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55880" y="440870"/>
            <a:ext cx="685165" cy="528955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 marR="5080">
              <a:lnSpc>
                <a:spcPct val="73500"/>
              </a:lnSpc>
              <a:spcBef>
                <a:spcPts val="710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Á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1900" spc="-35" dirty="0">
                <a:solidFill>
                  <a:srgbClr val="333333"/>
                </a:solidFill>
                <a:latin typeface="Bebas Neue"/>
                <a:cs typeface="Bebas Neue"/>
              </a:rPr>
              <a:t>ÚLTIMA 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17" name="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00455" y="448170"/>
            <a:ext cx="695724" cy="530040"/>
          </a:xfrm>
          <a:prstGeom prst="rect">
            <a:avLst/>
          </a:prstGeom>
        </p:spPr>
      </p:pic>
      <p:sp>
        <p:nvSpPr>
          <p:cNvPr id="18" name="object 18"/>
          <p:cNvSpPr/>
          <p:nvPr/>
        </p:nvSpPr>
        <p:spPr>
          <a:xfrm>
            <a:off x="501686" y="6097400"/>
            <a:ext cx="313690" cy="312420"/>
          </a:xfrm>
          <a:custGeom>
            <a:avLst/>
            <a:gdLst/>
            <a:ahLst/>
            <a:cxnLst/>
            <a:rect l="l" t="t" r="r" b="b"/>
            <a:pathLst>
              <a:path w="313690" h="312420">
                <a:moveTo>
                  <a:pt x="127816" y="259080"/>
                </a:moveTo>
                <a:lnTo>
                  <a:pt x="113752" y="260350"/>
                </a:lnTo>
                <a:lnTo>
                  <a:pt x="49782" y="270510"/>
                </a:lnTo>
                <a:lnTo>
                  <a:pt x="72464" y="288290"/>
                </a:lnTo>
                <a:lnTo>
                  <a:pt x="98179" y="302260"/>
                </a:lnTo>
                <a:lnTo>
                  <a:pt x="126385" y="309880"/>
                </a:lnTo>
                <a:lnTo>
                  <a:pt x="156538" y="312420"/>
                </a:lnTo>
                <a:lnTo>
                  <a:pt x="186687" y="309880"/>
                </a:lnTo>
                <a:lnTo>
                  <a:pt x="214893" y="302260"/>
                </a:lnTo>
                <a:lnTo>
                  <a:pt x="240611" y="288290"/>
                </a:lnTo>
                <a:lnTo>
                  <a:pt x="255193" y="276860"/>
                </a:lnTo>
                <a:lnTo>
                  <a:pt x="150138" y="276860"/>
                </a:lnTo>
                <a:lnTo>
                  <a:pt x="149833" y="275590"/>
                </a:lnTo>
                <a:lnTo>
                  <a:pt x="145713" y="269240"/>
                </a:lnTo>
                <a:lnTo>
                  <a:pt x="138422" y="262890"/>
                </a:lnTo>
                <a:lnTo>
                  <a:pt x="127816" y="259080"/>
                </a:lnTo>
                <a:close/>
              </a:path>
              <a:path w="313690" h="312420">
                <a:moveTo>
                  <a:pt x="161936" y="243840"/>
                </a:moveTo>
                <a:lnTo>
                  <a:pt x="151128" y="243840"/>
                </a:lnTo>
                <a:lnTo>
                  <a:pt x="151128" y="276860"/>
                </a:lnTo>
                <a:lnTo>
                  <a:pt x="161949" y="276860"/>
                </a:lnTo>
                <a:lnTo>
                  <a:pt x="161936" y="273050"/>
                </a:lnTo>
                <a:lnTo>
                  <a:pt x="163575" y="265430"/>
                </a:lnTo>
                <a:lnTo>
                  <a:pt x="165796" y="261620"/>
                </a:lnTo>
                <a:lnTo>
                  <a:pt x="161936" y="261620"/>
                </a:lnTo>
                <a:lnTo>
                  <a:pt x="161936" y="243840"/>
                </a:lnTo>
                <a:close/>
              </a:path>
              <a:path w="313690" h="312420">
                <a:moveTo>
                  <a:pt x="185256" y="259080"/>
                </a:moveTo>
                <a:lnTo>
                  <a:pt x="174649" y="262890"/>
                </a:lnTo>
                <a:lnTo>
                  <a:pt x="167356" y="269240"/>
                </a:lnTo>
                <a:lnTo>
                  <a:pt x="163231" y="275590"/>
                </a:lnTo>
                <a:lnTo>
                  <a:pt x="162927" y="276860"/>
                </a:lnTo>
                <a:lnTo>
                  <a:pt x="255193" y="276860"/>
                </a:lnTo>
                <a:lnTo>
                  <a:pt x="263295" y="270510"/>
                </a:lnTo>
                <a:lnTo>
                  <a:pt x="199325" y="260350"/>
                </a:lnTo>
                <a:lnTo>
                  <a:pt x="185256" y="259080"/>
                </a:lnTo>
                <a:close/>
              </a:path>
              <a:path w="313690" h="312420">
                <a:moveTo>
                  <a:pt x="313077" y="157480"/>
                </a:moveTo>
                <a:lnTo>
                  <a:pt x="221537" y="157480"/>
                </a:lnTo>
                <a:lnTo>
                  <a:pt x="223120" y="168910"/>
                </a:lnTo>
                <a:lnTo>
                  <a:pt x="221396" y="181610"/>
                </a:lnTo>
                <a:lnTo>
                  <a:pt x="215488" y="194310"/>
                </a:lnTo>
                <a:lnTo>
                  <a:pt x="204519" y="208280"/>
                </a:lnTo>
                <a:lnTo>
                  <a:pt x="180643" y="232410"/>
                </a:lnTo>
                <a:lnTo>
                  <a:pt x="133666" y="232410"/>
                </a:lnTo>
                <a:lnTo>
                  <a:pt x="133666" y="242570"/>
                </a:lnTo>
                <a:lnTo>
                  <a:pt x="133971" y="243840"/>
                </a:lnTo>
                <a:lnTo>
                  <a:pt x="170724" y="243840"/>
                </a:lnTo>
                <a:lnTo>
                  <a:pt x="167105" y="247650"/>
                </a:lnTo>
                <a:lnTo>
                  <a:pt x="164806" y="252730"/>
                </a:lnTo>
                <a:lnTo>
                  <a:pt x="163282" y="260350"/>
                </a:lnTo>
                <a:lnTo>
                  <a:pt x="163079" y="261620"/>
                </a:lnTo>
                <a:lnTo>
                  <a:pt x="165796" y="261620"/>
                </a:lnTo>
                <a:lnTo>
                  <a:pt x="168018" y="257810"/>
                </a:lnTo>
                <a:lnTo>
                  <a:pt x="174554" y="250190"/>
                </a:lnTo>
                <a:lnTo>
                  <a:pt x="182472" y="241300"/>
                </a:lnTo>
                <a:lnTo>
                  <a:pt x="200912" y="223520"/>
                </a:lnTo>
                <a:lnTo>
                  <a:pt x="265915" y="223520"/>
                </a:lnTo>
                <a:lnTo>
                  <a:pt x="263485" y="220980"/>
                </a:lnTo>
                <a:lnTo>
                  <a:pt x="263485" y="210820"/>
                </a:lnTo>
                <a:lnTo>
                  <a:pt x="267130" y="207010"/>
                </a:lnTo>
                <a:lnTo>
                  <a:pt x="304363" y="207010"/>
                </a:lnTo>
                <a:lnTo>
                  <a:pt x="310649" y="184150"/>
                </a:lnTo>
                <a:lnTo>
                  <a:pt x="313077" y="157480"/>
                </a:lnTo>
                <a:close/>
              </a:path>
              <a:path w="313690" h="312420">
                <a:moveTo>
                  <a:pt x="156538" y="0"/>
                </a:moveTo>
                <a:lnTo>
                  <a:pt x="107021" y="7620"/>
                </a:lnTo>
                <a:lnTo>
                  <a:pt x="64017" y="30480"/>
                </a:lnTo>
                <a:lnTo>
                  <a:pt x="30107" y="63500"/>
                </a:lnTo>
                <a:lnTo>
                  <a:pt x="7870" y="106680"/>
                </a:lnTo>
                <a:lnTo>
                  <a:pt x="89" y="154940"/>
                </a:lnTo>
                <a:lnTo>
                  <a:pt x="0" y="157480"/>
                </a:lnTo>
                <a:lnTo>
                  <a:pt x="1733" y="176530"/>
                </a:lnTo>
                <a:lnTo>
                  <a:pt x="1849" y="177800"/>
                </a:lnTo>
                <a:lnTo>
                  <a:pt x="1964" y="179070"/>
                </a:lnTo>
                <a:lnTo>
                  <a:pt x="2080" y="180340"/>
                </a:lnTo>
                <a:lnTo>
                  <a:pt x="2195" y="181610"/>
                </a:lnTo>
                <a:lnTo>
                  <a:pt x="2311" y="182880"/>
                </a:lnTo>
                <a:lnTo>
                  <a:pt x="2427" y="184150"/>
                </a:lnTo>
                <a:lnTo>
                  <a:pt x="9757" y="210820"/>
                </a:lnTo>
                <a:lnTo>
                  <a:pt x="21428" y="236220"/>
                </a:lnTo>
                <a:lnTo>
                  <a:pt x="36993" y="257810"/>
                </a:lnTo>
                <a:lnTo>
                  <a:pt x="63028" y="231140"/>
                </a:lnTo>
                <a:lnTo>
                  <a:pt x="118794" y="222250"/>
                </a:lnTo>
                <a:lnTo>
                  <a:pt x="134737" y="220980"/>
                </a:lnTo>
                <a:lnTo>
                  <a:pt x="161898" y="220980"/>
                </a:lnTo>
                <a:lnTo>
                  <a:pt x="161898" y="214630"/>
                </a:lnTo>
                <a:lnTo>
                  <a:pt x="162717" y="210820"/>
                </a:lnTo>
                <a:lnTo>
                  <a:pt x="116495" y="210820"/>
                </a:lnTo>
                <a:lnTo>
                  <a:pt x="115403" y="209550"/>
                </a:lnTo>
                <a:lnTo>
                  <a:pt x="106991" y="203200"/>
                </a:lnTo>
                <a:lnTo>
                  <a:pt x="102248" y="191770"/>
                </a:lnTo>
                <a:lnTo>
                  <a:pt x="102393" y="190500"/>
                </a:lnTo>
                <a:lnTo>
                  <a:pt x="99795" y="190500"/>
                </a:lnTo>
                <a:lnTo>
                  <a:pt x="99058" y="189230"/>
                </a:lnTo>
                <a:lnTo>
                  <a:pt x="93687" y="179070"/>
                </a:lnTo>
                <a:lnTo>
                  <a:pt x="93757" y="176530"/>
                </a:lnTo>
                <a:lnTo>
                  <a:pt x="93862" y="172720"/>
                </a:lnTo>
                <a:lnTo>
                  <a:pt x="93967" y="168910"/>
                </a:lnTo>
                <a:lnTo>
                  <a:pt x="94072" y="165100"/>
                </a:lnTo>
                <a:lnTo>
                  <a:pt x="95144" y="162560"/>
                </a:lnTo>
                <a:lnTo>
                  <a:pt x="92873" y="162560"/>
                </a:lnTo>
                <a:lnTo>
                  <a:pt x="91946" y="161290"/>
                </a:lnTo>
                <a:lnTo>
                  <a:pt x="91603" y="161290"/>
                </a:lnTo>
                <a:lnTo>
                  <a:pt x="90023" y="149860"/>
                </a:lnTo>
                <a:lnTo>
                  <a:pt x="91751" y="137160"/>
                </a:lnTo>
                <a:lnTo>
                  <a:pt x="97663" y="124460"/>
                </a:lnTo>
                <a:lnTo>
                  <a:pt x="108634" y="110490"/>
                </a:lnTo>
                <a:lnTo>
                  <a:pt x="157262" y="62230"/>
                </a:lnTo>
                <a:lnTo>
                  <a:pt x="164529" y="54610"/>
                </a:lnTo>
                <a:lnTo>
                  <a:pt x="169948" y="48260"/>
                </a:lnTo>
                <a:lnTo>
                  <a:pt x="173813" y="40640"/>
                </a:lnTo>
                <a:lnTo>
                  <a:pt x="176414" y="31750"/>
                </a:lnTo>
                <a:lnTo>
                  <a:pt x="176630" y="30480"/>
                </a:lnTo>
                <a:lnTo>
                  <a:pt x="249054" y="30480"/>
                </a:lnTo>
                <a:lnTo>
                  <a:pt x="206051" y="7620"/>
                </a:lnTo>
                <a:lnTo>
                  <a:pt x="156538" y="0"/>
                </a:lnTo>
                <a:close/>
              </a:path>
              <a:path w="313690" h="312420">
                <a:moveTo>
                  <a:pt x="265915" y="223520"/>
                </a:moveTo>
                <a:lnTo>
                  <a:pt x="200912" y="223520"/>
                </a:lnTo>
                <a:lnTo>
                  <a:pt x="250049" y="231140"/>
                </a:lnTo>
                <a:lnTo>
                  <a:pt x="276084" y="257810"/>
                </a:lnTo>
                <a:lnTo>
                  <a:pt x="291644" y="236220"/>
                </a:lnTo>
                <a:lnTo>
                  <a:pt x="296896" y="224790"/>
                </a:lnTo>
                <a:lnTo>
                  <a:pt x="267130" y="224790"/>
                </a:lnTo>
                <a:lnTo>
                  <a:pt x="265915" y="223520"/>
                </a:lnTo>
                <a:close/>
              </a:path>
              <a:path w="313690" h="312420">
                <a:moveTo>
                  <a:pt x="161898" y="220980"/>
                </a:moveTo>
                <a:lnTo>
                  <a:pt x="134737" y="220980"/>
                </a:lnTo>
                <a:lnTo>
                  <a:pt x="144627" y="222250"/>
                </a:lnTo>
                <a:lnTo>
                  <a:pt x="149682" y="226060"/>
                </a:lnTo>
                <a:lnTo>
                  <a:pt x="151116" y="232410"/>
                </a:lnTo>
                <a:lnTo>
                  <a:pt x="161898" y="232410"/>
                </a:lnTo>
                <a:lnTo>
                  <a:pt x="161898" y="220980"/>
                </a:lnTo>
                <a:close/>
              </a:path>
              <a:path w="313690" h="312420">
                <a:moveTo>
                  <a:pt x="308688" y="128270"/>
                </a:moveTo>
                <a:lnTo>
                  <a:pt x="213358" y="128270"/>
                </a:lnTo>
                <a:lnTo>
                  <a:pt x="214082" y="129540"/>
                </a:lnTo>
                <a:lnTo>
                  <a:pt x="219456" y="140970"/>
                </a:lnTo>
                <a:lnTo>
                  <a:pt x="219418" y="142240"/>
                </a:lnTo>
                <a:lnTo>
                  <a:pt x="219303" y="146050"/>
                </a:lnTo>
                <a:lnTo>
                  <a:pt x="219189" y="149860"/>
                </a:lnTo>
                <a:lnTo>
                  <a:pt x="219075" y="153670"/>
                </a:lnTo>
                <a:lnTo>
                  <a:pt x="212648" y="168910"/>
                </a:lnTo>
                <a:lnTo>
                  <a:pt x="199884" y="184150"/>
                </a:lnTo>
                <a:lnTo>
                  <a:pt x="182383" y="201930"/>
                </a:lnTo>
                <a:lnTo>
                  <a:pt x="175124" y="209550"/>
                </a:lnTo>
                <a:lnTo>
                  <a:pt x="169708" y="215900"/>
                </a:lnTo>
                <a:lnTo>
                  <a:pt x="165845" y="223520"/>
                </a:lnTo>
                <a:lnTo>
                  <a:pt x="163244" y="231140"/>
                </a:lnTo>
                <a:lnTo>
                  <a:pt x="163041" y="232410"/>
                </a:lnTo>
                <a:lnTo>
                  <a:pt x="165441" y="232410"/>
                </a:lnTo>
                <a:lnTo>
                  <a:pt x="168686" y="227330"/>
                </a:lnTo>
                <a:lnTo>
                  <a:pt x="172723" y="222250"/>
                </a:lnTo>
                <a:lnTo>
                  <a:pt x="209578" y="184150"/>
                </a:lnTo>
                <a:lnTo>
                  <a:pt x="220280" y="157480"/>
                </a:lnTo>
                <a:lnTo>
                  <a:pt x="313077" y="157480"/>
                </a:lnTo>
                <a:lnTo>
                  <a:pt x="313193" y="156210"/>
                </a:lnTo>
                <a:lnTo>
                  <a:pt x="308688" y="128270"/>
                </a:lnTo>
                <a:close/>
              </a:path>
              <a:path w="313690" h="312420">
                <a:moveTo>
                  <a:pt x="304363" y="207010"/>
                </a:moveTo>
                <a:lnTo>
                  <a:pt x="276985" y="207010"/>
                </a:lnTo>
                <a:lnTo>
                  <a:pt x="280871" y="210820"/>
                </a:lnTo>
                <a:lnTo>
                  <a:pt x="280871" y="220980"/>
                </a:lnTo>
                <a:lnTo>
                  <a:pt x="277227" y="224790"/>
                </a:lnTo>
                <a:lnTo>
                  <a:pt x="296896" y="224790"/>
                </a:lnTo>
                <a:lnTo>
                  <a:pt x="303316" y="210820"/>
                </a:lnTo>
                <a:lnTo>
                  <a:pt x="304363" y="207010"/>
                </a:lnTo>
                <a:close/>
              </a:path>
              <a:path w="313690" h="312420">
                <a:moveTo>
                  <a:pt x="276465" y="208280"/>
                </a:moveTo>
                <a:lnTo>
                  <a:pt x="267892" y="208280"/>
                </a:lnTo>
                <a:lnTo>
                  <a:pt x="264819" y="212090"/>
                </a:lnTo>
                <a:lnTo>
                  <a:pt x="264819" y="219710"/>
                </a:lnTo>
                <a:lnTo>
                  <a:pt x="267892" y="223520"/>
                </a:lnTo>
                <a:lnTo>
                  <a:pt x="276223" y="223520"/>
                </a:lnTo>
                <a:lnTo>
                  <a:pt x="278425" y="220980"/>
                </a:lnTo>
                <a:lnTo>
                  <a:pt x="268933" y="220980"/>
                </a:lnTo>
                <a:lnTo>
                  <a:pt x="268933" y="210820"/>
                </a:lnTo>
                <a:lnTo>
                  <a:pt x="278505" y="210820"/>
                </a:lnTo>
                <a:lnTo>
                  <a:pt x="276465" y="208280"/>
                </a:lnTo>
                <a:close/>
              </a:path>
              <a:path w="313690" h="312420">
                <a:moveTo>
                  <a:pt x="272197" y="217170"/>
                </a:moveTo>
                <a:lnTo>
                  <a:pt x="270737" y="217170"/>
                </a:lnTo>
                <a:lnTo>
                  <a:pt x="270737" y="220980"/>
                </a:lnTo>
                <a:lnTo>
                  <a:pt x="274572" y="220980"/>
                </a:lnTo>
                <a:lnTo>
                  <a:pt x="272197" y="217170"/>
                </a:lnTo>
                <a:close/>
              </a:path>
              <a:path w="313690" h="312420">
                <a:moveTo>
                  <a:pt x="278505" y="210820"/>
                </a:moveTo>
                <a:lnTo>
                  <a:pt x="274547" y="210820"/>
                </a:lnTo>
                <a:lnTo>
                  <a:pt x="275703" y="212090"/>
                </a:lnTo>
                <a:lnTo>
                  <a:pt x="275703" y="214630"/>
                </a:lnTo>
                <a:lnTo>
                  <a:pt x="274801" y="215900"/>
                </a:lnTo>
                <a:lnTo>
                  <a:pt x="273861" y="215900"/>
                </a:lnTo>
                <a:lnTo>
                  <a:pt x="276604" y="220980"/>
                </a:lnTo>
                <a:lnTo>
                  <a:pt x="278425" y="220980"/>
                </a:lnTo>
                <a:lnTo>
                  <a:pt x="279525" y="219710"/>
                </a:lnTo>
                <a:lnTo>
                  <a:pt x="279525" y="212090"/>
                </a:lnTo>
                <a:lnTo>
                  <a:pt x="278505" y="210820"/>
                </a:lnTo>
                <a:close/>
              </a:path>
              <a:path w="313690" h="312420">
                <a:moveTo>
                  <a:pt x="273886" y="212090"/>
                </a:moveTo>
                <a:lnTo>
                  <a:pt x="270737" y="212090"/>
                </a:lnTo>
                <a:lnTo>
                  <a:pt x="270737" y="215900"/>
                </a:lnTo>
                <a:lnTo>
                  <a:pt x="273150" y="215900"/>
                </a:lnTo>
                <a:lnTo>
                  <a:pt x="273886" y="214630"/>
                </a:lnTo>
                <a:lnTo>
                  <a:pt x="273886" y="212090"/>
                </a:lnTo>
                <a:close/>
              </a:path>
              <a:path w="313690" h="312420">
                <a:moveTo>
                  <a:pt x="296048" y="88900"/>
                </a:moveTo>
                <a:lnTo>
                  <a:pt x="177760" y="88900"/>
                </a:lnTo>
                <a:lnTo>
                  <a:pt x="177760" y="106680"/>
                </a:lnTo>
                <a:lnTo>
                  <a:pt x="176121" y="114300"/>
                </a:lnTo>
                <a:lnTo>
                  <a:pt x="171678" y="121920"/>
                </a:lnTo>
                <a:lnTo>
                  <a:pt x="165142" y="129540"/>
                </a:lnTo>
                <a:lnTo>
                  <a:pt x="157224" y="137160"/>
                </a:lnTo>
                <a:lnTo>
                  <a:pt x="121702" y="172720"/>
                </a:lnTo>
                <a:lnTo>
                  <a:pt x="114115" y="182880"/>
                </a:lnTo>
                <a:lnTo>
                  <a:pt x="110433" y="191770"/>
                </a:lnTo>
                <a:lnTo>
                  <a:pt x="110903" y="199390"/>
                </a:lnTo>
                <a:lnTo>
                  <a:pt x="110981" y="200660"/>
                </a:lnTo>
                <a:lnTo>
                  <a:pt x="116927" y="209550"/>
                </a:lnTo>
                <a:lnTo>
                  <a:pt x="116495" y="210820"/>
                </a:lnTo>
                <a:lnTo>
                  <a:pt x="162717" y="210820"/>
                </a:lnTo>
                <a:lnTo>
                  <a:pt x="163537" y="207010"/>
                </a:lnTo>
                <a:lnTo>
                  <a:pt x="165757" y="203200"/>
                </a:lnTo>
                <a:lnTo>
                  <a:pt x="161936" y="203200"/>
                </a:lnTo>
                <a:lnTo>
                  <a:pt x="161936" y="186690"/>
                </a:lnTo>
                <a:lnTo>
                  <a:pt x="163575" y="179070"/>
                </a:lnTo>
                <a:lnTo>
                  <a:pt x="168018" y="171450"/>
                </a:lnTo>
                <a:lnTo>
                  <a:pt x="174554" y="162560"/>
                </a:lnTo>
                <a:lnTo>
                  <a:pt x="182472" y="154940"/>
                </a:lnTo>
                <a:lnTo>
                  <a:pt x="191451" y="146050"/>
                </a:lnTo>
                <a:lnTo>
                  <a:pt x="199038" y="135890"/>
                </a:lnTo>
                <a:lnTo>
                  <a:pt x="202720" y="127000"/>
                </a:lnTo>
                <a:lnTo>
                  <a:pt x="202250" y="119380"/>
                </a:lnTo>
                <a:lnTo>
                  <a:pt x="202172" y="118110"/>
                </a:lnTo>
                <a:lnTo>
                  <a:pt x="196226" y="109220"/>
                </a:lnTo>
                <a:lnTo>
                  <a:pt x="305616" y="109220"/>
                </a:lnTo>
                <a:lnTo>
                  <a:pt x="305206" y="106680"/>
                </a:lnTo>
                <a:lnTo>
                  <a:pt x="296048" y="88900"/>
                </a:lnTo>
                <a:close/>
              </a:path>
              <a:path w="313690" h="312420">
                <a:moveTo>
                  <a:pt x="305616" y="109220"/>
                </a:moveTo>
                <a:lnTo>
                  <a:pt x="197750" y="109220"/>
                </a:lnTo>
                <a:lnTo>
                  <a:pt x="206162" y="115570"/>
                </a:lnTo>
                <a:lnTo>
                  <a:pt x="210906" y="127000"/>
                </a:lnTo>
                <a:lnTo>
                  <a:pt x="209303" y="140970"/>
                </a:lnTo>
                <a:lnTo>
                  <a:pt x="198677" y="157480"/>
                </a:lnTo>
                <a:lnTo>
                  <a:pt x="182434" y="172720"/>
                </a:lnTo>
                <a:lnTo>
                  <a:pt x="175169" y="180340"/>
                </a:lnTo>
                <a:lnTo>
                  <a:pt x="169753" y="186690"/>
                </a:lnTo>
                <a:lnTo>
                  <a:pt x="165889" y="194310"/>
                </a:lnTo>
                <a:lnTo>
                  <a:pt x="163282" y="203200"/>
                </a:lnTo>
                <a:lnTo>
                  <a:pt x="165757" y="203200"/>
                </a:lnTo>
                <a:lnTo>
                  <a:pt x="167978" y="199390"/>
                </a:lnTo>
                <a:lnTo>
                  <a:pt x="174510" y="191770"/>
                </a:lnTo>
                <a:lnTo>
                  <a:pt x="202127" y="163830"/>
                </a:lnTo>
                <a:lnTo>
                  <a:pt x="214388" y="142240"/>
                </a:lnTo>
                <a:lnTo>
                  <a:pt x="213053" y="129540"/>
                </a:lnTo>
                <a:lnTo>
                  <a:pt x="212584" y="128270"/>
                </a:lnTo>
                <a:lnTo>
                  <a:pt x="308688" y="128270"/>
                </a:lnTo>
                <a:lnTo>
                  <a:pt x="305616" y="109220"/>
                </a:lnTo>
                <a:close/>
              </a:path>
              <a:path w="313690" h="312420">
                <a:moveTo>
                  <a:pt x="279053" y="59690"/>
                </a:moveTo>
                <a:lnTo>
                  <a:pt x="177811" y="59690"/>
                </a:lnTo>
                <a:lnTo>
                  <a:pt x="177811" y="77470"/>
                </a:lnTo>
                <a:lnTo>
                  <a:pt x="176172" y="85090"/>
                </a:lnTo>
                <a:lnTo>
                  <a:pt x="171729" y="92710"/>
                </a:lnTo>
                <a:lnTo>
                  <a:pt x="165193" y="100330"/>
                </a:lnTo>
                <a:lnTo>
                  <a:pt x="157275" y="107950"/>
                </a:lnTo>
                <a:lnTo>
                  <a:pt x="118350" y="147320"/>
                </a:lnTo>
                <a:lnTo>
                  <a:pt x="111026" y="154940"/>
                </a:lnTo>
                <a:lnTo>
                  <a:pt x="103452" y="165100"/>
                </a:lnTo>
                <a:lnTo>
                  <a:pt x="98765" y="176530"/>
                </a:lnTo>
                <a:lnTo>
                  <a:pt x="100100" y="189230"/>
                </a:lnTo>
                <a:lnTo>
                  <a:pt x="100570" y="190500"/>
                </a:lnTo>
                <a:lnTo>
                  <a:pt x="102393" y="190500"/>
                </a:lnTo>
                <a:lnTo>
                  <a:pt x="103850" y="177800"/>
                </a:lnTo>
                <a:lnTo>
                  <a:pt x="114476" y="162560"/>
                </a:lnTo>
                <a:lnTo>
                  <a:pt x="157275" y="119380"/>
                </a:lnTo>
                <a:lnTo>
                  <a:pt x="176617" y="88900"/>
                </a:lnTo>
                <a:lnTo>
                  <a:pt x="296048" y="88900"/>
                </a:lnTo>
                <a:lnTo>
                  <a:pt x="282966" y="63500"/>
                </a:lnTo>
                <a:lnTo>
                  <a:pt x="279053" y="59690"/>
                </a:lnTo>
                <a:close/>
              </a:path>
              <a:path w="313690" h="312420">
                <a:moveTo>
                  <a:pt x="249054" y="30480"/>
                </a:moveTo>
                <a:lnTo>
                  <a:pt x="177773" y="30480"/>
                </a:lnTo>
                <a:lnTo>
                  <a:pt x="177773" y="48260"/>
                </a:lnTo>
                <a:lnTo>
                  <a:pt x="176134" y="55880"/>
                </a:lnTo>
                <a:lnTo>
                  <a:pt x="171691" y="63500"/>
                </a:lnTo>
                <a:lnTo>
                  <a:pt x="165155" y="71120"/>
                </a:lnTo>
                <a:lnTo>
                  <a:pt x="157237" y="80010"/>
                </a:lnTo>
                <a:lnTo>
                  <a:pt x="115289" y="121920"/>
                </a:lnTo>
                <a:lnTo>
                  <a:pt x="103569" y="134620"/>
                </a:lnTo>
                <a:lnTo>
                  <a:pt x="96750" y="144780"/>
                </a:lnTo>
                <a:lnTo>
                  <a:pt x="93593" y="152400"/>
                </a:lnTo>
                <a:lnTo>
                  <a:pt x="92861" y="161290"/>
                </a:lnTo>
                <a:lnTo>
                  <a:pt x="92873" y="162560"/>
                </a:lnTo>
                <a:lnTo>
                  <a:pt x="95144" y="162560"/>
                </a:lnTo>
                <a:lnTo>
                  <a:pt x="100503" y="149860"/>
                </a:lnTo>
                <a:lnTo>
                  <a:pt x="113270" y="134620"/>
                </a:lnTo>
                <a:lnTo>
                  <a:pt x="157313" y="90170"/>
                </a:lnTo>
                <a:lnTo>
                  <a:pt x="176668" y="59690"/>
                </a:lnTo>
                <a:lnTo>
                  <a:pt x="279053" y="59690"/>
                </a:lnTo>
                <a:lnTo>
                  <a:pt x="249054" y="30480"/>
                </a:lnTo>
                <a:close/>
              </a:path>
            </a:pathLst>
          </a:custGeom>
          <a:solidFill>
            <a:srgbClr val="A06F35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4328795" cy="6858000"/>
            <a:chOff x="0" y="0"/>
            <a:chExt cx="432879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328541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4325620" cy="6858000"/>
            </a:xfrm>
            <a:custGeom>
              <a:avLst/>
              <a:gdLst/>
              <a:ahLst/>
              <a:cxnLst/>
              <a:rect l="l" t="t" r="r" b="b"/>
              <a:pathLst>
                <a:path w="4325620" h="6858000">
                  <a:moveTo>
                    <a:pt x="4325569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325569" y="6858000"/>
                  </a:lnTo>
                  <a:lnTo>
                    <a:pt x="4325569" y="0"/>
                  </a:lnTo>
                  <a:close/>
                </a:path>
              </a:pathLst>
            </a:custGeom>
            <a:solidFill>
              <a:srgbClr val="B76727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68470" y="5879783"/>
            <a:ext cx="695724" cy="530040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148361" y="1434951"/>
            <a:ext cx="3066415" cy="726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412875" algn="l"/>
              </a:tabLst>
            </a:pPr>
            <a:r>
              <a:rPr sz="4600" spc="215" dirty="0">
                <a:solidFill>
                  <a:srgbClr val="333333"/>
                </a:solidFill>
              </a:rPr>
              <a:t>At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o</a:t>
            </a:r>
            <a:r>
              <a:rPr sz="4600" spc="-45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s</a:t>
            </a:r>
            <a:r>
              <a:rPr sz="4600" dirty="0">
                <a:solidFill>
                  <a:srgbClr val="333333"/>
                </a:solidFill>
              </a:rPr>
              <a:t>	1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: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9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-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1</a:t>
            </a:r>
            <a:r>
              <a:rPr sz="4600" spc="-50" dirty="0">
                <a:solidFill>
                  <a:srgbClr val="333333"/>
                </a:solidFill>
              </a:rPr>
              <a:t> 1</a:t>
            </a:r>
            <a:endParaRPr sz="4600"/>
          </a:p>
        </p:txBody>
      </p:sp>
      <p:sp>
        <p:nvSpPr>
          <p:cNvPr id="7" name="object 7"/>
          <p:cNvSpPr txBox="1"/>
          <p:nvPr/>
        </p:nvSpPr>
        <p:spPr>
          <a:xfrm>
            <a:off x="5148361" y="2312354"/>
            <a:ext cx="6560820" cy="40887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46710" algn="just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"Tendo</a:t>
            </a:r>
            <a:r>
              <a:rPr sz="1800" b="1" spc="15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dito</a:t>
            </a:r>
            <a:r>
              <a:rPr sz="1800" b="1" spc="20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estas</a:t>
            </a:r>
            <a:r>
              <a:rPr sz="1800" b="1" spc="15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coisas,</a:t>
            </a:r>
            <a:r>
              <a:rPr sz="1800" b="1" spc="20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foi</a:t>
            </a:r>
            <a:r>
              <a:rPr sz="1800" b="1" spc="15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Jesus</a:t>
            </a:r>
            <a:r>
              <a:rPr sz="1800" b="1" spc="20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elevado</a:t>
            </a:r>
            <a:r>
              <a:rPr sz="1800" b="1" spc="15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spc="-25" dirty="0">
                <a:solidFill>
                  <a:srgbClr val="333333"/>
                </a:solidFill>
                <a:latin typeface="Montserrat Black"/>
                <a:cs typeface="Montserrat Black"/>
              </a:rPr>
              <a:t>às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alturas,</a:t>
            </a:r>
            <a:r>
              <a:rPr sz="1800" b="1" spc="-9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à</a:t>
            </a:r>
            <a:r>
              <a:rPr sz="1800" b="1" spc="-9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vista</a:t>
            </a:r>
            <a:r>
              <a:rPr sz="1800" b="1" spc="-9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deles,</a:t>
            </a:r>
            <a:r>
              <a:rPr sz="1800" b="1" spc="-9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e</a:t>
            </a:r>
            <a:r>
              <a:rPr sz="1800" b="1" spc="-9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uma</a:t>
            </a:r>
            <a:r>
              <a:rPr sz="1800" b="1" spc="-9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spc="-20" dirty="0">
                <a:solidFill>
                  <a:srgbClr val="333333"/>
                </a:solidFill>
                <a:latin typeface="Montserrat Black"/>
                <a:cs typeface="Montserrat Black"/>
              </a:rPr>
              <a:t>nuvem</a:t>
            </a:r>
            <a:r>
              <a:rPr sz="1800" b="1" spc="-9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o</a:t>
            </a:r>
            <a:r>
              <a:rPr sz="1800" b="1" spc="-9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encobriu</a:t>
            </a:r>
            <a:r>
              <a:rPr sz="1800" b="1" spc="-9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spc="-25" dirty="0">
                <a:solidFill>
                  <a:srgbClr val="333333"/>
                </a:solidFill>
                <a:latin typeface="Montserrat Black"/>
                <a:cs typeface="Montserrat Black"/>
              </a:rPr>
              <a:t>dos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seus</a:t>
            </a:r>
            <a:r>
              <a:rPr sz="1800" b="1" spc="2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olhos.</a:t>
            </a:r>
            <a:r>
              <a:rPr sz="1800" b="1" spc="3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E,</a:t>
            </a:r>
            <a:r>
              <a:rPr sz="1800" spc="2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estando</a:t>
            </a:r>
            <a:r>
              <a:rPr sz="1800" spc="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eles</a:t>
            </a:r>
            <a:r>
              <a:rPr sz="1800" spc="2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com</a:t>
            </a:r>
            <a:r>
              <a:rPr sz="1800" spc="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os</a:t>
            </a:r>
            <a:r>
              <a:rPr sz="1800" spc="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olhos</a:t>
            </a:r>
            <a:r>
              <a:rPr sz="1800" spc="2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ﬁtos</a:t>
            </a:r>
            <a:r>
              <a:rPr sz="1800" spc="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no</a:t>
            </a:r>
            <a:r>
              <a:rPr sz="1800" spc="2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20" dirty="0">
                <a:solidFill>
                  <a:srgbClr val="333333"/>
                </a:solidFill>
                <a:latin typeface="Montserrat"/>
                <a:cs typeface="Montserrat"/>
              </a:rPr>
              <a:t>céu,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enquanto</a:t>
            </a:r>
            <a:r>
              <a:rPr sz="1800" spc="6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Jesus</a:t>
            </a:r>
            <a:r>
              <a:rPr sz="1800" spc="6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subia,</a:t>
            </a:r>
            <a:r>
              <a:rPr sz="1800" spc="7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eis</a:t>
            </a:r>
            <a:r>
              <a:rPr sz="1800" spc="6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que</a:t>
            </a:r>
            <a:r>
              <a:rPr sz="1800" spc="7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dois</a:t>
            </a:r>
            <a:r>
              <a:rPr sz="1800" spc="6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varões</a:t>
            </a:r>
            <a:r>
              <a:rPr sz="1800" spc="7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vestidos</a:t>
            </a:r>
            <a:r>
              <a:rPr sz="1800" spc="6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de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branco</a:t>
            </a:r>
            <a:r>
              <a:rPr sz="1800" spc="25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se</a:t>
            </a:r>
            <a:r>
              <a:rPr sz="1800" spc="30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puseram</a:t>
            </a:r>
            <a:r>
              <a:rPr sz="1800" spc="25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ao</a:t>
            </a:r>
            <a:r>
              <a:rPr sz="1800" spc="30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lado</a:t>
            </a:r>
            <a:r>
              <a:rPr sz="1800" spc="30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deles</a:t>
            </a:r>
            <a:r>
              <a:rPr sz="1800" spc="25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</a:t>
            </a:r>
            <a:r>
              <a:rPr sz="1800" spc="30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lhes</a:t>
            </a:r>
            <a:r>
              <a:rPr sz="1800" spc="30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disseram: 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Varões</a:t>
            </a:r>
            <a:r>
              <a:rPr sz="1800" spc="-7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galileus,</a:t>
            </a:r>
            <a:r>
              <a:rPr sz="1800" spc="-6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por</a:t>
            </a:r>
            <a:r>
              <a:rPr sz="1800" spc="-6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que</a:t>
            </a:r>
            <a:r>
              <a:rPr sz="1800" spc="-7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estais</a:t>
            </a:r>
            <a:r>
              <a:rPr sz="1800" spc="-6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olhando</a:t>
            </a:r>
            <a:r>
              <a:rPr sz="1800" spc="-6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35" dirty="0">
                <a:solidFill>
                  <a:srgbClr val="333333"/>
                </a:solidFill>
                <a:latin typeface="Montserrat"/>
                <a:cs typeface="Montserrat"/>
              </a:rPr>
              <a:t>para</a:t>
            </a:r>
            <a:r>
              <a:rPr sz="1800" spc="-6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as</a:t>
            </a:r>
            <a:r>
              <a:rPr sz="1800" spc="-7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alturas?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Esse</a:t>
            </a:r>
            <a:r>
              <a:rPr sz="1800" spc="229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Jesus,</a:t>
            </a:r>
            <a:r>
              <a:rPr sz="1800" spc="229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que</a:t>
            </a:r>
            <a:r>
              <a:rPr sz="1800" spc="229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dentre</a:t>
            </a:r>
            <a:r>
              <a:rPr sz="1800" spc="229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vós</a:t>
            </a:r>
            <a:r>
              <a:rPr sz="1800" spc="229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foi</a:t>
            </a:r>
            <a:r>
              <a:rPr sz="1800" spc="229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assunto</a:t>
            </a:r>
            <a:r>
              <a:rPr sz="1800" spc="229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ao</a:t>
            </a:r>
            <a:r>
              <a:rPr sz="1800" spc="229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céu,</a:t>
            </a:r>
            <a:r>
              <a:rPr sz="1800" spc="229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assim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virá</a:t>
            </a:r>
            <a:r>
              <a:rPr sz="18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do</a:t>
            </a:r>
            <a:r>
              <a:rPr sz="18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modo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como</a:t>
            </a:r>
            <a:r>
              <a:rPr sz="18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o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vistes</a:t>
            </a:r>
            <a:r>
              <a:rPr sz="18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subir."</a:t>
            </a:r>
            <a:endParaRPr sz="1800">
              <a:latin typeface="Montserrat"/>
              <a:cs typeface="Montserrat"/>
            </a:endParaRPr>
          </a:p>
          <a:p>
            <a:pPr marL="12700" algn="just">
              <a:lnSpc>
                <a:spcPct val="100000"/>
              </a:lnSpc>
              <a:spcBef>
                <a:spcPts val="2160"/>
              </a:spcBef>
            </a:pP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Jesus</a:t>
            </a:r>
            <a:r>
              <a:rPr sz="18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voltará</a:t>
            </a:r>
            <a:r>
              <a:rPr sz="18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da</a:t>
            </a:r>
            <a:r>
              <a:rPr sz="18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mesma</a:t>
            </a:r>
            <a:r>
              <a:rPr sz="18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forma</a:t>
            </a:r>
            <a:r>
              <a:rPr sz="18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que</a:t>
            </a:r>
            <a:r>
              <a:rPr sz="18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subiu</a:t>
            </a:r>
            <a:r>
              <a:rPr sz="18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ao</a:t>
            </a:r>
            <a:r>
              <a:rPr sz="18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20" dirty="0">
                <a:solidFill>
                  <a:srgbClr val="333333"/>
                </a:solidFill>
                <a:latin typeface="Montserrat"/>
                <a:cs typeface="Montserrat"/>
              </a:rPr>
              <a:t>céu.</a:t>
            </a:r>
            <a:endParaRPr sz="1800">
              <a:latin typeface="Montserrat"/>
              <a:cs typeface="Montserrat"/>
            </a:endParaRPr>
          </a:p>
          <a:p>
            <a:pPr marL="12700" algn="just">
              <a:lnSpc>
                <a:spcPct val="100000"/>
              </a:lnSpc>
            </a:pP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Ele</a:t>
            </a:r>
            <a:r>
              <a:rPr sz="1800" b="1" spc="-5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virá</a:t>
            </a:r>
            <a:r>
              <a:rPr sz="1800" b="1" spc="-5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nas</a:t>
            </a:r>
            <a:r>
              <a:rPr sz="1800" b="1" spc="-5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spc="-10" dirty="0">
                <a:solidFill>
                  <a:srgbClr val="333333"/>
                </a:solidFill>
                <a:latin typeface="Montserrat"/>
                <a:cs typeface="Montserrat"/>
              </a:rPr>
              <a:t>nuvens.</a:t>
            </a:r>
            <a:endParaRPr sz="1800">
              <a:latin typeface="Montserrat"/>
              <a:cs typeface="Montserrat"/>
            </a:endParaRPr>
          </a:p>
          <a:p>
            <a:pPr>
              <a:lnSpc>
                <a:spcPct val="100000"/>
              </a:lnSpc>
              <a:spcBef>
                <a:spcPts val="2400"/>
              </a:spcBef>
            </a:pPr>
            <a:endParaRPr sz="1800">
              <a:latin typeface="Montserrat"/>
              <a:cs typeface="Montserrat"/>
            </a:endParaRPr>
          </a:p>
          <a:p>
            <a:pPr marL="5887720" marR="5080" algn="r">
              <a:lnSpc>
                <a:spcPct val="73500"/>
              </a:lnSpc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Á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1900" spc="-35" dirty="0">
                <a:solidFill>
                  <a:srgbClr val="333333"/>
                </a:solidFill>
                <a:latin typeface="Bebas Neue"/>
                <a:cs typeface="Bebas Neue"/>
              </a:rPr>
              <a:t>ÚLTIMA 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48128" y="5879783"/>
            <a:ext cx="695724" cy="53004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267449" y="2565778"/>
            <a:ext cx="4169410" cy="1595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960"/>
              </a:lnSpc>
              <a:spcBef>
                <a:spcPts val="100"/>
              </a:spcBef>
              <a:tabLst>
                <a:tab pos="1538605" algn="l"/>
                <a:tab pos="2975610" algn="l"/>
              </a:tabLst>
            </a:pP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Q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u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e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m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v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e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r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á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a</a:t>
            </a:r>
            <a:endParaRPr sz="4600">
              <a:latin typeface="Bebas Neue"/>
              <a:cs typeface="Bebas Neue"/>
            </a:endParaRPr>
          </a:p>
          <a:p>
            <a:pPr marL="12700">
              <a:lnSpc>
                <a:spcPts val="4740"/>
              </a:lnSpc>
              <a:tabLst>
                <a:tab pos="1662430" algn="l"/>
                <a:tab pos="2468245" algn="l"/>
              </a:tabLst>
            </a:pP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v</a:t>
            </a:r>
            <a:r>
              <a:rPr sz="4600" spc="-7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225" dirty="0">
                <a:solidFill>
                  <a:srgbClr val="333333"/>
                </a:solidFill>
                <a:latin typeface="Bebas Neue"/>
                <a:cs typeface="Bebas Neue"/>
              </a:rPr>
              <a:t>lta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d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 e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J</a:t>
            </a:r>
            <a:r>
              <a:rPr sz="4600" spc="-7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e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s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u</a:t>
            </a:r>
            <a:r>
              <a:rPr sz="4600" spc="-7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s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?</a:t>
            </a:r>
            <a:endParaRPr sz="4600">
              <a:latin typeface="Bebas Neue"/>
              <a:cs typeface="Bebas Neue"/>
            </a:endParaRPr>
          </a:p>
          <a:p>
            <a:pPr marL="12700">
              <a:lnSpc>
                <a:spcPts val="2660"/>
              </a:lnSpc>
            </a:pP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(Apocalipse</a:t>
            </a:r>
            <a:r>
              <a:rPr sz="2400" spc="-15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20" dirty="0">
                <a:solidFill>
                  <a:srgbClr val="333333"/>
                </a:solidFill>
                <a:latin typeface="Montserrat"/>
                <a:cs typeface="Montserrat"/>
              </a:rPr>
              <a:t>1:7)</a:t>
            </a:r>
            <a:endParaRPr sz="2400">
              <a:latin typeface="Montserrat"/>
              <a:cs typeface="Montserra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310036" y="2103606"/>
            <a:ext cx="0" cy="2651125"/>
          </a:xfrm>
          <a:custGeom>
            <a:avLst/>
            <a:gdLst/>
            <a:ahLst/>
            <a:cxnLst/>
            <a:rect l="l" t="t" r="r" b="b"/>
            <a:pathLst>
              <a:path h="2651125">
                <a:moveTo>
                  <a:pt x="0" y="0"/>
                </a:moveTo>
                <a:lnTo>
                  <a:pt x="0" y="2650782"/>
                </a:lnTo>
              </a:path>
            </a:pathLst>
          </a:custGeom>
          <a:ln w="9525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/>
              <a:t>0</a:t>
            </a:r>
            <a:r>
              <a:rPr spc="-195" dirty="0"/>
              <a:t> </a:t>
            </a:r>
            <a:r>
              <a:rPr spc="-50" dirty="0"/>
              <a:t>3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157415" y="6010428"/>
            <a:ext cx="685165" cy="3162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95"/>
              </a:lnSpc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a </a:t>
            </a:r>
            <a:r>
              <a:rPr sz="1900" spc="-20" dirty="0">
                <a:solidFill>
                  <a:srgbClr val="333333"/>
                </a:solidFill>
                <a:latin typeface="Bebas Neue"/>
                <a:cs typeface="Bebas Neue"/>
              </a:rPr>
              <a:t>ÚLTIMA</a:t>
            </a:r>
            <a:endParaRPr sz="1900">
              <a:latin typeface="Bebas Neue"/>
              <a:cs typeface="Bebas Neu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358904" y="6010428"/>
            <a:ext cx="676275" cy="3162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95"/>
              </a:lnSpc>
            </a:pP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B76727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117516" y="3830637"/>
            <a:ext cx="3957320" cy="726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191510" algn="l"/>
              </a:tabLst>
            </a:pPr>
            <a:r>
              <a:rPr sz="4600" dirty="0">
                <a:solidFill>
                  <a:srgbClr val="FFFFFF"/>
                </a:solidFill>
                <a:latin typeface="Bebas Neue"/>
                <a:cs typeface="Bebas Neue"/>
              </a:rPr>
              <a:t>A</a:t>
            </a:r>
            <a:r>
              <a:rPr sz="4600" spc="-65" dirty="0">
                <a:solidFill>
                  <a:srgbClr val="FFFFFF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FFFFFF"/>
                </a:solidFill>
                <a:latin typeface="Bebas Neue"/>
                <a:cs typeface="Bebas Neue"/>
              </a:rPr>
              <a:t>p</a:t>
            </a:r>
            <a:r>
              <a:rPr sz="4600" spc="-60" dirty="0">
                <a:solidFill>
                  <a:srgbClr val="FFFFFF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FFFFFF"/>
                </a:solidFill>
                <a:latin typeface="Bebas Neue"/>
                <a:cs typeface="Bebas Neue"/>
              </a:rPr>
              <a:t>o</a:t>
            </a:r>
            <a:r>
              <a:rPr sz="4600" spc="-60" dirty="0">
                <a:solidFill>
                  <a:srgbClr val="FFFFFF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FFFFFF"/>
                </a:solidFill>
                <a:latin typeface="Bebas Neue"/>
                <a:cs typeface="Bebas Neue"/>
              </a:rPr>
              <a:t>c</a:t>
            </a:r>
            <a:r>
              <a:rPr sz="4600" spc="-60" dirty="0">
                <a:solidFill>
                  <a:srgbClr val="FFFFFF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FFFFFF"/>
                </a:solidFill>
                <a:latin typeface="Bebas Neue"/>
                <a:cs typeface="Bebas Neue"/>
              </a:rPr>
              <a:t>a</a:t>
            </a:r>
            <a:r>
              <a:rPr sz="4600" spc="-60" dirty="0">
                <a:solidFill>
                  <a:srgbClr val="FFFFFF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FFFFFF"/>
                </a:solidFill>
                <a:latin typeface="Bebas Neue"/>
                <a:cs typeface="Bebas Neue"/>
              </a:rPr>
              <a:t>l</a:t>
            </a:r>
            <a:r>
              <a:rPr sz="4600" spc="-60" dirty="0">
                <a:solidFill>
                  <a:srgbClr val="FFFFFF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FFFFFF"/>
                </a:solidFill>
                <a:latin typeface="Bebas Neue"/>
                <a:cs typeface="Bebas Neue"/>
              </a:rPr>
              <a:t>i</a:t>
            </a:r>
            <a:r>
              <a:rPr sz="4600" spc="-60" dirty="0">
                <a:solidFill>
                  <a:srgbClr val="FFFFFF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FFFFFF"/>
                </a:solidFill>
                <a:latin typeface="Bebas Neue"/>
                <a:cs typeface="Bebas Neue"/>
              </a:rPr>
              <a:t>p</a:t>
            </a:r>
            <a:r>
              <a:rPr sz="4600" spc="-45" dirty="0">
                <a:solidFill>
                  <a:srgbClr val="FFFFFF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FFFFFF"/>
                </a:solidFill>
                <a:latin typeface="Bebas Neue"/>
                <a:cs typeface="Bebas Neue"/>
              </a:rPr>
              <a:t>s</a:t>
            </a:r>
            <a:r>
              <a:rPr sz="4600" spc="-60" dirty="0">
                <a:solidFill>
                  <a:srgbClr val="FFFFFF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FFFFFF"/>
                </a:solidFill>
                <a:latin typeface="Bebas Neue"/>
                <a:cs typeface="Bebas Neue"/>
              </a:rPr>
              <a:t>e</a:t>
            </a:r>
            <a:r>
              <a:rPr sz="4600" dirty="0">
                <a:solidFill>
                  <a:srgbClr val="FFFFFF"/>
                </a:solidFill>
                <a:latin typeface="Bebas Neue"/>
                <a:cs typeface="Bebas Neue"/>
              </a:rPr>
              <a:t>	1</a:t>
            </a:r>
            <a:r>
              <a:rPr sz="4600" spc="-50" dirty="0">
                <a:solidFill>
                  <a:srgbClr val="FFFFFF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FFFFFF"/>
                </a:solidFill>
                <a:latin typeface="Bebas Neue"/>
                <a:cs typeface="Bebas Neue"/>
              </a:rPr>
              <a:t>:</a:t>
            </a:r>
            <a:r>
              <a:rPr sz="4600" spc="-50" dirty="0">
                <a:solidFill>
                  <a:srgbClr val="FFFFFF"/>
                </a:solidFill>
                <a:latin typeface="Bebas Neue"/>
                <a:cs typeface="Bebas Neue"/>
              </a:rPr>
              <a:t> 7</a:t>
            </a:r>
            <a:endParaRPr sz="4600">
              <a:latin typeface="Bebas Neue"/>
              <a:cs typeface="Bebas Neu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287540" y="4708021"/>
            <a:ext cx="36169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Montserrat Black"/>
                <a:cs typeface="Montserrat Black"/>
              </a:rPr>
              <a:t>"Eis</a:t>
            </a:r>
            <a:r>
              <a:rPr sz="1800" b="1" spc="-35" dirty="0">
                <a:solidFill>
                  <a:srgbClr val="FFFFFF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FFFFFF"/>
                </a:solidFill>
                <a:latin typeface="Montserrat Black"/>
                <a:cs typeface="Montserrat Black"/>
              </a:rPr>
              <a:t>que</a:t>
            </a:r>
            <a:r>
              <a:rPr sz="1800" b="1" spc="-30" dirty="0">
                <a:solidFill>
                  <a:srgbClr val="FFFFFF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FFFFFF"/>
                </a:solidFill>
                <a:latin typeface="Montserrat Black"/>
                <a:cs typeface="Montserrat Black"/>
              </a:rPr>
              <a:t>vem</a:t>
            </a:r>
            <a:r>
              <a:rPr sz="1800" b="1" spc="-35" dirty="0">
                <a:solidFill>
                  <a:srgbClr val="FFFFFF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FFFFFF"/>
                </a:solidFill>
                <a:latin typeface="Montserrat Black"/>
                <a:cs typeface="Montserrat Black"/>
              </a:rPr>
              <a:t>com</a:t>
            </a:r>
            <a:r>
              <a:rPr sz="1800" b="1" spc="-30" dirty="0">
                <a:solidFill>
                  <a:srgbClr val="FFFFFF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FFFFFF"/>
                </a:solidFill>
                <a:latin typeface="Montserrat Black"/>
                <a:cs typeface="Montserrat Black"/>
              </a:rPr>
              <a:t>as</a:t>
            </a:r>
            <a:r>
              <a:rPr sz="1800" b="1" spc="-35" dirty="0">
                <a:solidFill>
                  <a:srgbClr val="FFFFFF"/>
                </a:solidFill>
                <a:latin typeface="Montserrat Black"/>
                <a:cs typeface="Montserrat Black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Montserrat Black"/>
                <a:cs typeface="Montserrat Black"/>
              </a:rPr>
              <a:t>nuvens,</a:t>
            </a:r>
            <a:endParaRPr sz="1800">
              <a:latin typeface="Montserrat Black"/>
              <a:cs typeface="Montserrat Black"/>
            </a:endParaRPr>
          </a:p>
          <a:p>
            <a:pPr algn="ctr">
              <a:lnSpc>
                <a:spcPct val="100000"/>
              </a:lnSpc>
            </a:pPr>
            <a:r>
              <a:rPr sz="1800" b="1" dirty="0">
                <a:solidFill>
                  <a:srgbClr val="FFFFFF"/>
                </a:solidFill>
                <a:latin typeface="Montserrat Black"/>
                <a:cs typeface="Montserrat Black"/>
              </a:rPr>
              <a:t>e</a:t>
            </a:r>
            <a:r>
              <a:rPr sz="1800" b="1" spc="-30" dirty="0">
                <a:solidFill>
                  <a:srgbClr val="FFFFFF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FFFFFF"/>
                </a:solidFill>
                <a:latin typeface="Montserrat Black"/>
                <a:cs typeface="Montserrat Black"/>
              </a:rPr>
              <a:t>todo</a:t>
            </a:r>
            <a:r>
              <a:rPr sz="1800" b="1" spc="-25" dirty="0">
                <a:solidFill>
                  <a:srgbClr val="FFFFFF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FFFFFF"/>
                </a:solidFill>
                <a:latin typeface="Montserrat Black"/>
                <a:cs typeface="Montserrat Black"/>
              </a:rPr>
              <a:t>olho</a:t>
            </a:r>
            <a:r>
              <a:rPr sz="1800" b="1" spc="-30" dirty="0">
                <a:solidFill>
                  <a:srgbClr val="FFFFFF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FFFFFF"/>
                </a:solidFill>
                <a:latin typeface="Montserrat Black"/>
                <a:cs typeface="Montserrat Black"/>
              </a:rPr>
              <a:t>o</a:t>
            </a:r>
            <a:r>
              <a:rPr sz="1800" b="1" spc="-25" dirty="0">
                <a:solidFill>
                  <a:srgbClr val="FFFFFF"/>
                </a:solidFill>
                <a:latin typeface="Montserrat Black"/>
                <a:cs typeface="Montserrat Black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Montserrat Black"/>
                <a:cs typeface="Montserrat Black"/>
              </a:rPr>
              <a:t>verá..."</a:t>
            </a:r>
            <a:endParaRPr sz="1800">
              <a:latin typeface="Montserrat Black"/>
              <a:cs typeface="Montserrat Black"/>
            </a:endParaRP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E6835E89-0293-849A-8EB0-9137285F6333}"/>
              </a:ext>
            </a:extLst>
          </p:cNvPr>
          <p:cNvSpPr txBox="1"/>
          <p:nvPr/>
        </p:nvSpPr>
        <p:spPr>
          <a:xfrm>
            <a:off x="5157415" y="5986224"/>
            <a:ext cx="68516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dirty="0">
                <a:solidFill>
                  <a:srgbClr val="FFFFFF"/>
                </a:solidFill>
                <a:latin typeface="Bebas Neue"/>
                <a:cs typeface="Bebas Neue"/>
              </a:rPr>
              <a:t>a </a:t>
            </a:r>
            <a:r>
              <a:rPr sz="1900" spc="-20" dirty="0">
                <a:solidFill>
                  <a:srgbClr val="FFFFFF"/>
                </a:solidFill>
                <a:latin typeface="Bebas Neue"/>
                <a:cs typeface="Bebas Neue"/>
              </a:rPr>
              <a:t>ÚLTIMA</a:t>
            </a:r>
            <a:endParaRPr sz="1900">
              <a:latin typeface="Bebas Neue"/>
              <a:cs typeface="Bebas Neue"/>
            </a:endParaRPr>
          </a:p>
        </p:txBody>
      </p:sp>
      <p:sp>
        <p:nvSpPr>
          <p:cNvPr id="11" name="object 7">
            <a:extLst>
              <a:ext uri="{FF2B5EF4-FFF2-40B4-BE49-F238E27FC236}">
                <a16:creationId xmlns:a16="http://schemas.microsoft.com/office/drawing/2014/main" id="{E1145A32-7343-005E-E431-2E62A4FCCEB4}"/>
              </a:ext>
            </a:extLst>
          </p:cNvPr>
          <p:cNvSpPr txBox="1"/>
          <p:nvPr/>
        </p:nvSpPr>
        <p:spPr>
          <a:xfrm>
            <a:off x="6358904" y="5986224"/>
            <a:ext cx="67627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spc="-10" dirty="0">
                <a:solidFill>
                  <a:srgbClr val="FFFFFF"/>
                </a:solidFill>
                <a:latin typeface="Bebas Neue"/>
                <a:cs typeface="Bebas Neue"/>
              </a:rPr>
              <a:t>ESCOLHA</a:t>
            </a:r>
            <a:endParaRPr sz="1900" dirty="0">
              <a:latin typeface="Bebas Neue"/>
              <a:cs typeface="Bebas Neue"/>
            </a:endParaRPr>
          </a:p>
        </p:txBody>
      </p:sp>
      <p:pic>
        <p:nvPicPr>
          <p:cNvPr id="12" name="object 8">
            <a:extLst>
              <a:ext uri="{FF2B5EF4-FFF2-40B4-BE49-F238E27FC236}">
                <a16:creationId xmlns:a16="http://schemas.microsoft.com/office/drawing/2014/main" id="{312162A9-2AEC-410F-4756-633455B89F0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48128" y="5879783"/>
            <a:ext cx="695724" cy="53004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48128" y="5879783"/>
            <a:ext cx="695724" cy="53004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3318" y="2149005"/>
            <a:ext cx="5875515" cy="247731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382905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1300" algn="l"/>
              </a:tabLst>
            </a:pPr>
            <a:r>
              <a:rPr b="1" spc="-20" dirty="0">
                <a:latin typeface="Montserrat"/>
                <a:cs typeface="Montserrat"/>
              </a:rPr>
              <a:t>Literal:</a:t>
            </a:r>
            <a:r>
              <a:rPr b="1" spc="-65" dirty="0">
                <a:latin typeface="Montserrat"/>
                <a:cs typeface="Montserrat"/>
              </a:rPr>
              <a:t> </a:t>
            </a:r>
            <a:r>
              <a:rPr dirty="0"/>
              <a:t>Jesus</a:t>
            </a:r>
            <a:r>
              <a:rPr spc="-25" dirty="0"/>
              <a:t> </a:t>
            </a:r>
            <a:r>
              <a:rPr spc="-10" dirty="0"/>
              <a:t>voltará</a:t>
            </a:r>
            <a:r>
              <a:rPr spc="-25" dirty="0"/>
              <a:t> </a:t>
            </a:r>
            <a:r>
              <a:rPr spc="-10" dirty="0"/>
              <a:t>pessoalmente, </a:t>
            </a:r>
            <a:r>
              <a:rPr dirty="0"/>
              <a:t>assim</a:t>
            </a:r>
            <a:r>
              <a:rPr spc="-25" dirty="0"/>
              <a:t> </a:t>
            </a:r>
            <a:r>
              <a:rPr dirty="0"/>
              <a:t>como</a:t>
            </a:r>
            <a:r>
              <a:rPr spc="-20" dirty="0"/>
              <a:t> </a:t>
            </a:r>
            <a:r>
              <a:rPr dirty="0"/>
              <a:t>subiu</a:t>
            </a:r>
            <a:r>
              <a:rPr spc="-20" dirty="0"/>
              <a:t> </a:t>
            </a:r>
            <a:r>
              <a:rPr dirty="0"/>
              <a:t>ao</a:t>
            </a:r>
            <a:r>
              <a:rPr spc="-25" dirty="0"/>
              <a:t> </a:t>
            </a:r>
            <a:r>
              <a:rPr dirty="0"/>
              <a:t>céu</a:t>
            </a:r>
            <a:r>
              <a:rPr spc="-20" dirty="0"/>
              <a:t> </a:t>
            </a:r>
            <a:r>
              <a:rPr b="1" dirty="0">
                <a:latin typeface="Montserrat"/>
                <a:cs typeface="Montserrat"/>
              </a:rPr>
              <a:t>(Atos</a:t>
            </a:r>
            <a:r>
              <a:rPr b="1" spc="-25" dirty="0">
                <a:latin typeface="Montserrat"/>
                <a:cs typeface="Montserrat"/>
              </a:rPr>
              <a:t> 1:9-</a:t>
            </a:r>
            <a:r>
              <a:rPr b="1" spc="-20" dirty="0">
                <a:latin typeface="Montserrat"/>
                <a:cs typeface="Montserrat"/>
              </a:rPr>
              <a:t>11)</a:t>
            </a:r>
            <a:r>
              <a:rPr spc="-20" dirty="0"/>
              <a:t>.</a:t>
            </a:r>
          </a:p>
          <a:p>
            <a:pPr marL="240665" indent="-227965">
              <a:lnSpc>
                <a:spcPct val="100000"/>
              </a:lnSpc>
              <a:buChar char="•"/>
              <a:tabLst>
                <a:tab pos="240665" algn="l"/>
              </a:tabLst>
            </a:pPr>
            <a:r>
              <a:rPr b="1" dirty="0">
                <a:latin typeface="Montserrat"/>
                <a:cs typeface="Montserrat"/>
              </a:rPr>
              <a:t>Visível:</a:t>
            </a:r>
            <a:r>
              <a:rPr b="1" spc="-90" dirty="0">
                <a:latin typeface="Montserrat"/>
                <a:cs typeface="Montserrat"/>
              </a:rPr>
              <a:t> </a:t>
            </a:r>
            <a:r>
              <a:rPr dirty="0"/>
              <a:t>Todo</a:t>
            </a:r>
            <a:r>
              <a:rPr spc="-45" dirty="0"/>
              <a:t> </a:t>
            </a:r>
            <a:r>
              <a:rPr dirty="0"/>
              <a:t>olho</a:t>
            </a:r>
            <a:r>
              <a:rPr spc="-45" dirty="0"/>
              <a:t> </a:t>
            </a:r>
            <a:r>
              <a:rPr dirty="0"/>
              <a:t>o</a:t>
            </a:r>
            <a:r>
              <a:rPr spc="-45" dirty="0"/>
              <a:t> </a:t>
            </a:r>
            <a:r>
              <a:rPr spc="-10" dirty="0"/>
              <a:t>verá</a:t>
            </a:r>
            <a:r>
              <a:rPr spc="-45" dirty="0"/>
              <a:t> </a:t>
            </a:r>
            <a:r>
              <a:rPr b="1" dirty="0">
                <a:latin typeface="Montserrat"/>
                <a:cs typeface="Montserrat"/>
              </a:rPr>
              <a:t>(Apocalipse</a:t>
            </a:r>
            <a:r>
              <a:rPr b="1" spc="-50" dirty="0">
                <a:latin typeface="Montserrat"/>
                <a:cs typeface="Montserrat"/>
              </a:rPr>
              <a:t> </a:t>
            </a:r>
            <a:r>
              <a:rPr b="1" spc="-10" dirty="0">
                <a:latin typeface="Montserrat"/>
                <a:cs typeface="Montserrat"/>
              </a:rPr>
              <a:t>1:7)</a:t>
            </a:r>
            <a:r>
              <a:rPr spc="-10" dirty="0"/>
              <a:t>.</a:t>
            </a:r>
          </a:p>
          <a:p>
            <a:pPr marL="241300" marR="408305" indent="-228600">
              <a:lnSpc>
                <a:spcPct val="100000"/>
              </a:lnSpc>
              <a:buChar char="•"/>
              <a:tabLst>
                <a:tab pos="241300" algn="l"/>
              </a:tabLst>
            </a:pPr>
            <a:r>
              <a:rPr b="1" dirty="0">
                <a:latin typeface="Montserrat"/>
                <a:cs typeface="Montserrat"/>
              </a:rPr>
              <a:t>Gloriosa:</a:t>
            </a:r>
            <a:r>
              <a:rPr b="1" spc="-80" dirty="0">
                <a:latin typeface="Montserrat"/>
                <a:cs typeface="Montserrat"/>
              </a:rPr>
              <a:t> </a:t>
            </a:r>
            <a:r>
              <a:rPr dirty="0"/>
              <a:t>Ele</a:t>
            </a:r>
            <a:r>
              <a:rPr spc="-35" dirty="0"/>
              <a:t> </a:t>
            </a:r>
            <a:r>
              <a:rPr dirty="0"/>
              <a:t>virá</a:t>
            </a:r>
            <a:r>
              <a:rPr spc="-35" dirty="0"/>
              <a:t> </a:t>
            </a:r>
            <a:r>
              <a:rPr dirty="0"/>
              <a:t>com</a:t>
            </a:r>
            <a:r>
              <a:rPr spc="-35" dirty="0"/>
              <a:t> </a:t>
            </a:r>
            <a:r>
              <a:rPr dirty="0"/>
              <a:t>poder</a:t>
            </a:r>
            <a:r>
              <a:rPr spc="-35" dirty="0"/>
              <a:t> </a:t>
            </a:r>
            <a:r>
              <a:rPr dirty="0"/>
              <a:t>e</a:t>
            </a:r>
            <a:r>
              <a:rPr spc="-35" dirty="0"/>
              <a:t> </a:t>
            </a:r>
            <a:r>
              <a:rPr spc="-10" dirty="0"/>
              <a:t>grande </a:t>
            </a:r>
            <a:r>
              <a:rPr dirty="0"/>
              <a:t>glória,</a:t>
            </a:r>
            <a:r>
              <a:rPr spc="-65" dirty="0"/>
              <a:t> </a:t>
            </a:r>
            <a:r>
              <a:rPr dirty="0"/>
              <a:t>acompanhado</a:t>
            </a:r>
            <a:r>
              <a:rPr spc="-65" dirty="0"/>
              <a:t> </a:t>
            </a:r>
            <a:r>
              <a:rPr dirty="0"/>
              <a:t>pelos</a:t>
            </a:r>
            <a:r>
              <a:rPr spc="-65" dirty="0"/>
              <a:t> </a:t>
            </a:r>
            <a:r>
              <a:rPr spc="-10" dirty="0"/>
              <a:t>anjos </a:t>
            </a:r>
            <a:r>
              <a:rPr b="1" dirty="0">
                <a:latin typeface="Montserrat"/>
                <a:cs typeface="Montserrat"/>
              </a:rPr>
              <a:t>(Mateus</a:t>
            </a:r>
            <a:r>
              <a:rPr b="1" spc="-20" dirty="0">
                <a:latin typeface="Montserrat"/>
                <a:cs typeface="Montserrat"/>
              </a:rPr>
              <a:t> </a:t>
            </a:r>
            <a:r>
              <a:rPr b="1" spc="-25" dirty="0">
                <a:latin typeface="Montserrat"/>
                <a:cs typeface="Montserrat"/>
              </a:rPr>
              <a:t>24:30-</a:t>
            </a:r>
            <a:r>
              <a:rPr b="1" spc="-20" dirty="0">
                <a:latin typeface="Montserrat"/>
                <a:cs typeface="Montserrat"/>
              </a:rPr>
              <a:t>31)</a:t>
            </a:r>
            <a:r>
              <a:rPr spc="-20" dirty="0"/>
              <a:t>.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157415" y="6010428"/>
            <a:ext cx="685165" cy="3162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95"/>
              </a:lnSpc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a </a:t>
            </a:r>
            <a:r>
              <a:rPr sz="1900" spc="-20" dirty="0">
                <a:solidFill>
                  <a:srgbClr val="333333"/>
                </a:solidFill>
                <a:latin typeface="Bebas Neue"/>
                <a:cs typeface="Bebas Neue"/>
              </a:rPr>
              <a:t>ÚLTIMA</a:t>
            </a:r>
            <a:endParaRPr sz="1900">
              <a:latin typeface="Bebas Neue"/>
              <a:cs typeface="Bebas Neu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358904" y="6010428"/>
            <a:ext cx="676275" cy="3162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95"/>
              </a:lnSpc>
            </a:pP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646677" y="1896361"/>
            <a:ext cx="3048000" cy="12363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765"/>
              </a:lnSpc>
              <a:spcBef>
                <a:spcPts val="100"/>
              </a:spcBef>
              <a:tabLst>
                <a:tab pos="515620" algn="l"/>
                <a:tab pos="2165985" algn="l"/>
              </a:tabLst>
            </a:pPr>
            <a:r>
              <a:rPr sz="4600" spc="-50" dirty="0">
                <a:solidFill>
                  <a:srgbClr val="333333"/>
                </a:solidFill>
              </a:rPr>
              <a:t>A</a:t>
            </a:r>
            <a:r>
              <a:rPr sz="4600" dirty="0">
                <a:solidFill>
                  <a:srgbClr val="333333"/>
                </a:solidFill>
              </a:rPr>
              <a:t>	V</a:t>
            </a:r>
            <a:r>
              <a:rPr sz="4600" spc="-7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o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spc="225" dirty="0">
                <a:solidFill>
                  <a:srgbClr val="333333"/>
                </a:solidFill>
              </a:rPr>
              <a:t>lta</a:t>
            </a:r>
            <a:r>
              <a:rPr sz="4600" dirty="0">
                <a:solidFill>
                  <a:srgbClr val="333333"/>
                </a:solidFill>
              </a:rPr>
              <a:t>	d</a:t>
            </a:r>
            <a:r>
              <a:rPr sz="4600" spc="-50" dirty="0">
                <a:solidFill>
                  <a:srgbClr val="333333"/>
                </a:solidFill>
              </a:rPr>
              <a:t> e</a:t>
            </a:r>
            <a:endParaRPr sz="4600"/>
          </a:p>
          <a:p>
            <a:pPr marL="12700">
              <a:lnSpc>
                <a:spcPts val="4765"/>
              </a:lnSpc>
              <a:tabLst>
                <a:tab pos="1669414" algn="l"/>
              </a:tabLst>
            </a:pPr>
            <a:r>
              <a:rPr sz="4600" dirty="0">
                <a:solidFill>
                  <a:srgbClr val="333333"/>
                </a:solidFill>
              </a:rPr>
              <a:t>J</a:t>
            </a:r>
            <a:r>
              <a:rPr sz="4600" spc="-7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e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s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u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s</a:t>
            </a:r>
            <a:r>
              <a:rPr sz="4600" dirty="0">
                <a:solidFill>
                  <a:srgbClr val="333333"/>
                </a:solidFill>
              </a:rPr>
              <a:t>	s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e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r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á</a:t>
            </a:r>
            <a:r>
              <a:rPr sz="4600" spc="-15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;</a:t>
            </a:r>
            <a:endParaRPr sz="46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155885" y="5872476"/>
            <a:ext cx="685165" cy="528955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 marR="5080">
              <a:lnSpc>
                <a:spcPct val="73500"/>
              </a:lnSpc>
              <a:spcBef>
                <a:spcPts val="710"/>
              </a:spcBef>
            </a:pPr>
            <a:r>
              <a:rPr sz="1900" dirty="0">
                <a:solidFill>
                  <a:srgbClr val="FFFFFF"/>
                </a:solidFill>
                <a:latin typeface="Bebas Neue"/>
                <a:cs typeface="Bebas Neue"/>
              </a:rPr>
              <a:t>Á</a:t>
            </a:r>
            <a:r>
              <a:rPr sz="1900" spc="-10" dirty="0">
                <a:solidFill>
                  <a:srgbClr val="FFFFFF"/>
                </a:solidFill>
                <a:latin typeface="Bebas Neue"/>
                <a:cs typeface="Bebas Neue"/>
              </a:rPr>
              <a:t> </a:t>
            </a:r>
            <a:r>
              <a:rPr sz="1900" spc="-35" dirty="0">
                <a:solidFill>
                  <a:srgbClr val="FFFFFF"/>
                </a:solidFill>
                <a:latin typeface="Bebas Neue"/>
                <a:cs typeface="Bebas Neue"/>
              </a:rPr>
              <a:t>ÚLTIMA </a:t>
            </a:r>
            <a:r>
              <a:rPr sz="1900" spc="-10" dirty="0">
                <a:solidFill>
                  <a:srgbClr val="FFFFFF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0455" y="5879783"/>
            <a:ext cx="695724" cy="53004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315187" y="870210"/>
            <a:ext cx="4676775" cy="2219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Montserrat"/>
                <a:cs typeface="Montserrat"/>
              </a:rPr>
              <a:t>Jesus</a:t>
            </a:r>
            <a:r>
              <a:rPr sz="2400" b="1" spc="-8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FFFFFF"/>
                </a:solidFill>
                <a:latin typeface="Montserrat"/>
                <a:cs typeface="Montserrat"/>
              </a:rPr>
              <a:t>prometeu</a:t>
            </a:r>
            <a:r>
              <a:rPr sz="2400" b="1" spc="-8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Montserrat"/>
                <a:cs typeface="Montserrat"/>
              </a:rPr>
              <a:t>voltar </a:t>
            </a:r>
            <a:r>
              <a:rPr sz="2400" b="1" dirty="0">
                <a:solidFill>
                  <a:srgbClr val="FFFFFF"/>
                </a:solidFill>
                <a:latin typeface="Montserrat"/>
                <a:cs typeface="Montserrat"/>
              </a:rPr>
              <a:t>pessoalmente</a:t>
            </a:r>
            <a:r>
              <a:rPr sz="2400" b="1" spc="-8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FFFFFF"/>
                </a:solidFill>
                <a:latin typeface="Montserrat"/>
                <a:cs typeface="Montserrat"/>
              </a:rPr>
              <a:t>para</a:t>
            </a:r>
            <a:r>
              <a:rPr sz="2400" b="1" spc="-7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FFFFFF"/>
                </a:solidFill>
                <a:latin typeface="Montserrat"/>
                <a:cs typeface="Montserrat"/>
              </a:rPr>
              <a:t>buscar</a:t>
            </a:r>
            <a:r>
              <a:rPr sz="2400" b="1" spc="-7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b="1" spc="-25" dirty="0">
                <a:solidFill>
                  <a:srgbClr val="FFFFFF"/>
                </a:solidFill>
                <a:latin typeface="Montserrat"/>
                <a:cs typeface="Montserrat"/>
              </a:rPr>
              <a:t>os </a:t>
            </a:r>
            <a:r>
              <a:rPr sz="2400" b="1" dirty="0">
                <a:solidFill>
                  <a:srgbClr val="FFFFFF"/>
                </a:solidFill>
                <a:latin typeface="Montserrat"/>
                <a:cs typeface="Montserrat"/>
              </a:rPr>
              <a:t>que</a:t>
            </a:r>
            <a:r>
              <a:rPr sz="2400" b="1" spc="-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FFFFFF"/>
                </a:solidFill>
                <a:latin typeface="Montserrat"/>
                <a:cs typeface="Montserrat"/>
              </a:rPr>
              <a:t>o</a:t>
            </a:r>
            <a:r>
              <a:rPr sz="2400" b="1" spc="-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FFFFFF"/>
                </a:solidFill>
                <a:latin typeface="Montserrat"/>
                <a:cs typeface="Montserrat"/>
              </a:rPr>
              <a:t>seguem.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Sua</a:t>
            </a:r>
            <a:r>
              <a:rPr sz="2400" spc="-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vinda</a:t>
            </a:r>
            <a:r>
              <a:rPr sz="2400" spc="-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Montserrat"/>
                <a:cs typeface="Montserrat"/>
              </a:rPr>
              <a:t>será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visível,</a:t>
            </a:r>
            <a:r>
              <a:rPr sz="2400" spc="-8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gloriosa</a:t>
            </a:r>
            <a:r>
              <a:rPr sz="2400" spc="-8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e</a:t>
            </a:r>
            <a:r>
              <a:rPr sz="2400" spc="-8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Montserrat"/>
                <a:cs typeface="Montserrat"/>
              </a:rPr>
              <a:t>culminará</a:t>
            </a:r>
            <a:r>
              <a:rPr sz="2400" spc="-8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Montserrat"/>
                <a:cs typeface="Montserrat"/>
              </a:rPr>
              <a:t>na </a:t>
            </a:r>
            <a:r>
              <a:rPr sz="2400" spc="-10" dirty="0">
                <a:solidFill>
                  <a:srgbClr val="FFFFFF"/>
                </a:solidFill>
                <a:latin typeface="Montserrat"/>
                <a:cs typeface="Montserrat"/>
              </a:rPr>
              <a:t>ressurreição</a:t>
            </a:r>
            <a:r>
              <a:rPr sz="2400" spc="-4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dos</a:t>
            </a:r>
            <a:r>
              <a:rPr sz="2400" spc="-4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justos</a:t>
            </a:r>
            <a:r>
              <a:rPr sz="2400" spc="-4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e</a:t>
            </a:r>
            <a:r>
              <a:rPr sz="2400" spc="-4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Montserrat"/>
                <a:cs typeface="Montserrat"/>
              </a:rPr>
              <a:t>no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encontro</a:t>
            </a:r>
            <a:r>
              <a:rPr sz="2400" spc="-5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dos</a:t>
            </a:r>
            <a:r>
              <a:rPr sz="2400" spc="-5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salvos</a:t>
            </a:r>
            <a:r>
              <a:rPr sz="2400" spc="-5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com</a:t>
            </a:r>
            <a:r>
              <a:rPr sz="2400" spc="-5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Montserrat"/>
                <a:cs typeface="Montserrat"/>
              </a:rPr>
              <a:t>Ele.</a:t>
            </a:r>
            <a:endParaRPr sz="2400">
              <a:latin typeface="Montserrat"/>
              <a:cs typeface="Montserra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11719" y="689853"/>
            <a:ext cx="0" cy="2651125"/>
          </a:xfrm>
          <a:custGeom>
            <a:avLst/>
            <a:gdLst/>
            <a:ahLst/>
            <a:cxnLst/>
            <a:rect l="l" t="t" r="r" b="b"/>
            <a:pathLst>
              <a:path h="2651125">
                <a:moveTo>
                  <a:pt x="0" y="0"/>
                </a:moveTo>
                <a:lnTo>
                  <a:pt x="0" y="2650782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57409" y="5986224"/>
            <a:ext cx="68516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a </a:t>
            </a:r>
            <a:r>
              <a:rPr sz="1900" spc="-20" dirty="0">
                <a:solidFill>
                  <a:srgbClr val="333333"/>
                </a:solidFill>
                <a:latin typeface="Bebas Neue"/>
                <a:cs typeface="Bebas Neue"/>
              </a:rPr>
              <a:t>ÚLTIMA</a:t>
            </a:r>
            <a:endParaRPr sz="1900">
              <a:latin typeface="Bebas Neue"/>
              <a:cs typeface="Bebas Neu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358897" y="5986224"/>
            <a:ext cx="67627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48128" y="5879783"/>
            <a:ext cx="695724" cy="530040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267461" y="2010748"/>
            <a:ext cx="5929630" cy="1285875"/>
          </a:xfrm>
          <a:prstGeom prst="rect">
            <a:avLst/>
          </a:prstGeom>
        </p:spPr>
        <p:txBody>
          <a:bodyPr vert="horz" wrap="square" lIns="0" tIns="154305" rIns="0" bIns="0" rtlCol="0">
            <a:spAutoFit/>
          </a:bodyPr>
          <a:lstStyle/>
          <a:p>
            <a:pPr marL="12700" marR="5080">
              <a:lnSpc>
                <a:spcPct val="79800"/>
              </a:lnSpc>
              <a:spcBef>
                <a:spcPts val="1215"/>
              </a:spcBef>
              <a:tabLst>
                <a:tab pos="514984" algn="l"/>
                <a:tab pos="819785" algn="l"/>
                <a:tab pos="1639570" algn="l"/>
                <a:tab pos="2969895" algn="l"/>
                <a:tab pos="3852545" algn="l"/>
                <a:tab pos="4968240" algn="l"/>
              </a:tabLst>
            </a:pPr>
            <a:r>
              <a:rPr sz="4600" spc="-50" dirty="0">
                <a:solidFill>
                  <a:srgbClr val="333333"/>
                </a:solidFill>
              </a:rPr>
              <a:t>O</a:t>
            </a:r>
            <a:r>
              <a:rPr sz="4600" dirty="0">
                <a:solidFill>
                  <a:srgbClr val="333333"/>
                </a:solidFill>
              </a:rPr>
              <a:t>	q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u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e</a:t>
            </a:r>
            <a:r>
              <a:rPr sz="4600" dirty="0">
                <a:solidFill>
                  <a:srgbClr val="333333"/>
                </a:solidFill>
              </a:rPr>
              <a:t>	a</a:t>
            </a:r>
            <a:r>
              <a:rPr sz="4600" spc="-7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c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o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n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t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e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c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e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r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á</a:t>
            </a:r>
            <a:r>
              <a:rPr sz="4600" dirty="0">
                <a:solidFill>
                  <a:srgbClr val="333333"/>
                </a:solidFill>
              </a:rPr>
              <a:t>	c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o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m </a:t>
            </a:r>
            <a:r>
              <a:rPr sz="4600" dirty="0">
                <a:solidFill>
                  <a:srgbClr val="333333"/>
                </a:solidFill>
              </a:rPr>
              <a:t>o</a:t>
            </a:r>
            <a:r>
              <a:rPr sz="4600" spc="-50" dirty="0">
                <a:solidFill>
                  <a:srgbClr val="333333"/>
                </a:solidFill>
              </a:rPr>
              <a:t> s</a:t>
            </a:r>
            <a:r>
              <a:rPr sz="4600" dirty="0">
                <a:solidFill>
                  <a:srgbClr val="333333"/>
                </a:solidFill>
              </a:rPr>
              <a:t>	m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o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r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t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o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s</a:t>
            </a:r>
            <a:r>
              <a:rPr sz="4600" dirty="0">
                <a:solidFill>
                  <a:srgbClr val="333333"/>
                </a:solidFill>
              </a:rPr>
              <a:t>	e</a:t>
            </a:r>
            <a:r>
              <a:rPr sz="4600" spc="-70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m</a:t>
            </a:r>
            <a:r>
              <a:rPr sz="4600" dirty="0">
                <a:solidFill>
                  <a:srgbClr val="333333"/>
                </a:solidFill>
              </a:rPr>
              <a:t>	C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r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i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s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t</a:t>
            </a:r>
            <a:r>
              <a:rPr sz="4600" spc="-80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o</a:t>
            </a:r>
            <a:endParaRPr sz="4600"/>
          </a:p>
        </p:txBody>
      </p:sp>
      <p:sp>
        <p:nvSpPr>
          <p:cNvPr id="6" name="object 6"/>
          <p:cNvSpPr txBox="1"/>
          <p:nvPr/>
        </p:nvSpPr>
        <p:spPr>
          <a:xfrm>
            <a:off x="5267461" y="3128907"/>
            <a:ext cx="4986655" cy="1595120"/>
          </a:xfrm>
          <a:prstGeom prst="rect">
            <a:avLst/>
          </a:prstGeom>
        </p:spPr>
        <p:txBody>
          <a:bodyPr vert="horz" wrap="square" lIns="0" tIns="154305" rIns="0" bIns="0" rtlCol="0">
            <a:spAutoFit/>
          </a:bodyPr>
          <a:lstStyle/>
          <a:p>
            <a:pPr marL="12700" marR="5080">
              <a:lnSpc>
                <a:spcPct val="79800"/>
              </a:lnSpc>
              <a:spcBef>
                <a:spcPts val="1215"/>
              </a:spcBef>
              <a:tabLst>
                <a:tab pos="493395" algn="l"/>
                <a:tab pos="1300480" algn="l"/>
                <a:tab pos="1662430" algn="l"/>
                <a:tab pos="2468245" algn="l"/>
                <a:tab pos="2927985" algn="l"/>
                <a:tab pos="4401820" algn="l"/>
              </a:tabLst>
            </a:pP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e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o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s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v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i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v</a:t>
            </a:r>
            <a:r>
              <a:rPr sz="4600" spc="-7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s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f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i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é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i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s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n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 a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v</a:t>
            </a:r>
            <a:r>
              <a:rPr sz="4600" spc="-7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225" dirty="0">
                <a:solidFill>
                  <a:srgbClr val="333333"/>
                </a:solidFill>
                <a:latin typeface="Bebas Neue"/>
                <a:cs typeface="Bebas Neue"/>
              </a:rPr>
              <a:t>lta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d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 e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J</a:t>
            </a:r>
            <a:r>
              <a:rPr sz="4600" spc="-7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e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s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u</a:t>
            </a:r>
            <a:r>
              <a:rPr sz="4600" spc="-7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s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?</a:t>
            </a:r>
            <a:endParaRPr sz="4600">
              <a:latin typeface="Bebas Neue"/>
              <a:cs typeface="Bebas Neue"/>
            </a:endParaRPr>
          </a:p>
          <a:p>
            <a:pPr marL="12700">
              <a:lnSpc>
                <a:spcPts val="2435"/>
              </a:lnSpc>
            </a:pP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(1</a:t>
            </a:r>
            <a:r>
              <a:rPr sz="2400" spc="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20" dirty="0">
                <a:solidFill>
                  <a:srgbClr val="333333"/>
                </a:solidFill>
                <a:latin typeface="Montserrat"/>
                <a:cs typeface="Montserrat"/>
              </a:rPr>
              <a:t>Tessalonicenses</a:t>
            </a:r>
            <a:r>
              <a:rPr sz="2400" spc="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20" dirty="0">
                <a:solidFill>
                  <a:srgbClr val="333333"/>
                </a:solidFill>
                <a:latin typeface="Montserrat"/>
                <a:cs typeface="Montserrat"/>
              </a:rPr>
              <a:t>4:16-</a:t>
            </a:r>
            <a:r>
              <a:rPr sz="2400" spc="-25" dirty="0">
                <a:solidFill>
                  <a:srgbClr val="333333"/>
                </a:solidFill>
                <a:latin typeface="Montserrat"/>
                <a:cs typeface="Montserrat"/>
              </a:rPr>
              <a:t>17)</a:t>
            </a:r>
            <a:endParaRPr sz="2400">
              <a:latin typeface="Montserrat"/>
              <a:cs typeface="Montserra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310036" y="2103606"/>
            <a:ext cx="0" cy="2651125"/>
          </a:xfrm>
          <a:custGeom>
            <a:avLst/>
            <a:gdLst/>
            <a:ahLst/>
            <a:cxnLst/>
            <a:rect l="l" t="t" r="r" b="b"/>
            <a:pathLst>
              <a:path h="2651125">
                <a:moveTo>
                  <a:pt x="0" y="0"/>
                </a:moveTo>
                <a:lnTo>
                  <a:pt x="0" y="2650782"/>
                </a:lnTo>
              </a:path>
            </a:pathLst>
          </a:custGeom>
          <a:ln w="9525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703275" y="2238255"/>
            <a:ext cx="1683385" cy="21202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3750" dirty="0">
                <a:solidFill>
                  <a:srgbClr val="A06F35"/>
                </a:solidFill>
                <a:latin typeface="Bebas Neue"/>
                <a:cs typeface="Bebas Neue"/>
              </a:rPr>
              <a:t>0</a:t>
            </a:r>
            <a:r>
              <a:rPr sz="13750" spc="-195" dirty="0">
                <a:solidFill>
                  <a:srgbClr val="A06F35"/>
                </a:solidFill>
                <a:latin typeface="Bebas Neue"/>
                <a:cs typeface="Bebas Neue"/>
              </a:rPr>
              <a:t> </a:t>
            </a:r>
            <a:r>
              <a:rPr sz="13750" spc="-50" dirty="0">
                <a:solidFill>
                  <a:srgbClr val="A06F35"/>
                </a:solidFill>
                <a:latin typeface="Bebas Neue"/>
                <a:cs typeface="Bebas Neue"/>
              </a:rPr>
              <a:t>4</a:t>
            </a:r>
            <a:endParaRPr sz="13750">
              <a:latin typeface="Bebas Neue"/>
              <a:cs typeface="Bebas Neue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4328795" cy="6858000"/>
            <a:chOff x="0" y="0"/>
            <a:chExt cx="432879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328541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4325620" cy="6858000"/>
            </a:xfrm>
            <a:custGeom>
              <a:avLst/>
              <a:gdLst/>
              <a:ahLst/>
              <a:cxnLst/>
              <a:rect l="l" t="t" r="r" b="b"/>
              <a:pathLst>
                <a:path w="4325620" h="6858000">
                  <a:moveTo>
                    <a:pt x="4325569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325569" y="6858000"/>
                  </a:lnTo>
                  <a:lnTo>
                    <a:pt x="4325569" y="0"/>
                  </a:lnTo>
                  <a:close/>
                </a:path>
              </a:pathLst>
            </a:custGeom>
            <a:solidFill>
              <a:srgbClr val="B76727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1023903" y="5872463"/>
            <a:ext cx="685165" cy="528955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 marR="5080">
              <a:lnSpc>
                <a:spcPct val="73500"/>
              </a:lnSpc>
              <a:spcBef>
                <a:spcPts val="710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Á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1900" spc="-35" dirty="0">
                <a:solidFill>
                  <a:srgbClr val="333333"/>
                </a:solidFill>
                <a:latin typeface="Bebas Neue"/>
                <a:cs typeface="Bebas Neue"/>
              </a:rPr>
              <a:t>ÚLTIMA 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68470" y="5879783"/>
            <a:ext cx="695724" cy="530040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148361" y="1700509"/>
            <a:ext cx="4975225" cy="1236345"/>
          </a:xfrm>
          <a:prstGeom prst="rect">
            <a:avLst/>
          </a:prstGeom>
        </p:spPr>
        <p:txBody>
          <a:bodyPr vert="horz" wrap="square" lIns="0" tIns="203835" rIns="0" bIns="0" rtlCol="0">
            <a:spAutoFit/>
          </a:bodyPr>
          <a:lstStyle/>
          <a:p>
            <a:pPr marL="12700" marR="5080">
              <a:lnSpc>
                <a:spcPct val="72700"/>
              </a:lnSpc>
              <a:spcBef>
                <a:spcPts val="1605"/>
              </a:spcBef>
              <a:tabLst>
                <a:tab pos="514984" algn="l"/>
              </a:tabLst>
            </a:pPr>
            <a:r>
              <a:rPr sz="4600" spc="-50" dirty="0">
                <a:solidFill>
                  <a:srgbClr val="333333"/>
                </a:solidFill>
              </a:rPr>
              <a:t>1</a:t>
            </a:r>
            <a:r>
              <a:rPr sz="4600" dirty="0">
                <a:solidFill>
                  <a:srgbClr val="333333"/>
                </a:solidFill>
              </a:rPr>
              <a:t>	T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e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s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s</a:t>
            </a:r>
            <a:r>
              <a:rPr sz="4600" spc="-7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a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l</a:t>
            </a:r>
            <a:r>
              <a:rPr sz="4600" spc="-8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o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n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i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c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e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n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s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e</a:t>
            </a:r>
            <a:r>
              <a:rPr sz="4600" spc="-50" dirty="0">
                <a:solidFill>
                  <a:srgbClr val="333333"/>
                </a:solidFill>
              </a:rPr>
              <a:t> s </a:t>
            </a:r>
            <a:r>
              <a:rPr sz="4600" dirty="0">
                <a:solidFill>
                  <a:srgbClr val="333333"/>
                </a:solidFill>
              </a:rPr>
              <a:t>4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: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1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6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-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1</a:t>
            </a:r>
            <a:r>
              <a:rPr sz="4600" spc="-50" dirty="0">
                <a:solidFill>
                  <a:srgbClr val="333333"/>
                </a:solidFill>
              </a:rPr>
              <a:t> 7</a:t>
            </a:r>
            <a:endParaRPr sz="4600"/>
          </a:p>
        </p:txBody>
      </p:sp>
      <p:sp>
        <p:nvSpPr>
          <p:cNvPr id="8" name="object 8"/>
          <p:cNvSpPr txBox="1"/>
          <p:nvPr/>
        </p:nvSpPr>
        <p:spPr>
          <a:xfrm>
            <a:off x="5148361" y="3093467"/>
            <a:ext cx="6218555" cy="19456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"Porque</a:t>
            </a:r>
            <a:r>
              <a:rPr sz="1800" b="1" spc="484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o</a:t>
            </a:r>
            <a:r>
              <a:rPr sz="1800" b="1" spc="49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mesmo</a:t>
            </a:r>
            <a:r>
              <a:rPr sz="1800" b="1" spc="49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Senhor</a:t>
            </a:r>
            <a:r>
              <a:rPr sz="1800" b="1" spc="49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descerá</a:t>
            </a:r>
            <a:r>
              <a:rPr sz="1800" b="1" spc="49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do</a:t>
            </a:r>
            <a:r>
              <a:rPr sz="1800" b="1" spc="484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céu</a:t>
            </a:r>
            <a:r>
              <a:rPr sz="1800" b="1" spc="49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spc="-25" dirty="0">
                <a:solidFill>
                  <a:srgbClr val="333333"/>
                </a:solidFill>
                <a:latin typeface="Montserrat Black"/>
                <a:cs typeface="Montserrat Black"/>
              </a:rPr>
              <a:t>com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alarido,</a:t>
            </a:r>
            <a:r>
              <a:rPr sz="1800" b="1" spc="16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e</a:t>
            </a:r>
            <a:r>
              <a:rPr sz="1800" b="1" spc="16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com</a:t>
            </a:r>
            <a:r>
              <a:rPr sz="1800" b="1" spc="16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voz</a:t>
            </a:r>
            <a:r>
              <a:rPr sz="1800" b="1" spc="16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de</a:t>
            </a:r>
            <a:r>
              <a:rPr sz="1800" b="1" spc="16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arcanjo,</a:t>
            </a:r>
            <a:r>
              <a:rPr sz="1800" b="1" spc="16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e</a:t>
            </a:r>
            <a:r>
              <a:rPr sz="1800" b="1" spc="16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com</a:t>
            </a:r>
            <a:r>
              <a:rPr sz="1800" b="1" spc="16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a</a:t>
            </a:r>
            <a:r>
              <a:rPr sz="1800" b="1" spc="17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trombeta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de</a:t>
            </a:r>
            <a:r>
              <a:rPr sz="1800" b="1" spc="165" dirty="0">
                <a:solidFill>
                  <a:srgbClr val="333333"/>
                </a:solidFill>
                <a:latin typeface="Montserrat Black"/>
                <a:cs typeface="Montserrat Black"/>
              </a:rPr>
              <a:t> 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Deus;</a:t>
            </a:r>
            <a:r>
              <a:rPr sz="1800" b="1" spc="165" dirty="0">
                <a:solidFill>
                  <a:srgbClr val="333333"/>
                </a:solidFill>
                <a:latin typeface="Montserrat Black"/>
                <a:cs typeface="Montserrat Black"/>
              </a:rPr>
              <a:t> 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e</a:t>
            </a:r>
            <a:r>
              <a:rPr sz="1800" b="1" spc="165" dirty="0">
                <a:solidFill>
                  <a:srgbClr val="333333"/>
                </a:solidFill>
                <a:latin typeface="Montserrat Black"/>
                <a:cs typeface="Montserrat Black"/>
              </a:rPr>
              <a:t> 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os</a:t>
            </a:r>
            <a:r>
              <a:rPr sz="1800" b="1" spc="165" dirty="0">
                <a:solidFill>
                  <a:srgbClr val="333333"/>
                </a:solidFill>
                <a:latin typeface="Montserrat Black"/>
                <a:cs typeface="Montserrat Black"/>
              </a:rPr>
              <a:t> 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que</a:t>
            </a:r>
            <a:r>
              <a:rPr sz="1800" b="1" spc="165" dirty="0">
                <a:solidFill>
                  <a:srgbClr val="333333"/>
                </a:solidFill>
                <a:latin typeface="Montserrat Black"/>
                <a:cs typeface="Montserrat Black"/>
              </a:rPr>
              <a:t> 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morreram</a:t>
            </a:r>
            <a:r>
              <a:rPr sz="1800" b="1" spc="170" dirty="0">
                <a:solidFill>
                  <a:srgbClr val="333333"/>
                </a:solidFill>
                <a:latin typeface="Montserrat Black"/>
                <a:cs typeface="Montserrat Black"/>
              </a:rPr>
              <a:t> 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em</a:t>
            </a:r>
            <a:r>
              <a:rPr sz="1800" b="1" spc="165" dirty="0">
                <a:solidFill>
                  <a:srgbClr val="333333"/>
                </a:solidFill>
                <a:latin typeface="Montserrat Black"/>
                <a:cs typeface="Montserrat Black"/>
              </a:rPr>
              <a:t>   </a:t>
            </a:r>
            <a:r>
              <a:rPr sz="18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Cristo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ressuscitarão</a:t>
            </a:r>
            <a:r>
              <a:rPr sz="1800" b="1" spc="-2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primeiro.</a:t>
            </a:r>
            <a:r>
              <a:rPr sz="1800" b="1" spc="-1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Depois,</a:t>
            </a:r>
            <a:r>
              <a:rPr sz="1800" spc="-1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nós,</a:t>
            </a:r>
            <a:r>
              <a:rPr sz="1800" spc="-1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os</a:t>
            </a:r>
            <a:r>
              <a:rPr sz="1800" spc="-2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que</a:t>
            </a:r>
            <a:r>
              <a:rPr sz="1800" spc="-1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ﬁcarmos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vivos,</a:t>
            </a:r>
            <a:r>
              <a:rPr sz="1800" spc="180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seremos</a:t>
            </a:r>
            <a:r>
              <a:rPr sz="1800" spc="185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arrebatados</a:t>
            </a:r>
            <a:r>
              <a:rPr sz="1800" spc="180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juntamente</a:t>
            </a:r>
            <a:r>
              <a:rPr sz="1800" spc="185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com</a:t>
            </a:r>
            <a:r>
              <a:rPr sz="1800" spc="185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eles,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entre</a:t>
            </a:r>
            <a:r>
              <a:rPr sz="1800" spc="204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nuvens,</a:t>
            </a:r>
            <a:r>
              <a:rPr sz="1800" spc="21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para</a:t>
            </a:r>
            <a:r>
              <a:rPr sz="1800" spc="204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o</a:t>
            </a:r>
            <a:r>
              <a:rPr sz="1800" spc="21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encontro</a:t>
            </a:r>
            <a:r>
              <a:rPr sz="1800" spc="204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do</a:t>
            </a:r>
            <a:r>
              <a:rPr sz="1800" spc="21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Senhor</a:t>
            </a:r>
            <a:r>
              <a:rPr sz="1800" spc="204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nos</a:t>
            </a:r>
            <a:r>
              <a:rPr sz="1800" spc="21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ares,</a:t>
            </a:r>
            <a:r>
              <a:rPr sz="1800" spc="204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50" dirty="0">
                <a:solidFill>
                  <a:srgbClr val="333333"/>
                </a:solidFill>
                <a:latin typeface="Montserrat"/>
                <a:cs typeface="Montserrat"/>
              </a:rPr>
              <a:t>e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assim</a:t>
            </a:r>
            <a:r>
              <a:rPr sz="18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estaremos</a:t>
            </a:r>
            <a:r>
              <a:rPr sz="18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para</a:t>
            </a:r>
            <a:r>
              <a:rPr sz="18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sempre</a:t>
            </a:r>
            <a:r>
              <a:rPr sz="18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com</a:t>
            </a:r>
            <a:r>
              <a:rPr sz="18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o</a:t>
            </a:r>
            <a:r>
              <a:rPr sz="18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Senhor."</a:t>
            </a:r>
            <a:endParaRPr sz="1800">
              <a:latin typeface="Montserrat"/>
              <a:cs typeface="Montserra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57402" y="5986249"/>
            <a:ext cx="68516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a </a:t>
            </a:r>
            <a:r>
              <a:rPr sz="1900" spc="-20" dirty="0">
                <a:solidFill>
                  <a:srgbClr val="333333"/>
                </a:solidFill>
                <a:latin typeface="Bebas Neue"/>
                <a:cs typeface="Bebas Neue"/>
              </a:rPr>
              <a:t>ÚLTIMA</a:t>
            </a:r>
            <a:endParaRPr sz="1900">
              <a:latin typeface="Bebas Neue"/>
              <a:cs typeface="Bebas Neu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358891" y="5986249"/>
            <a:ext cx="67627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48128" y="5879783"/>
            <a:ext cx="695724" cy="53004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087996" y="3235815"/>
            <a:ext cx="3912235" cy="1671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00"/>
              </a:spcBef>
              <a:buChar char="•"/>
              <a:tabLst>
                <a:tab pos="240665" algn="l"/>
              </a:tabLst>
            </a:pP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Ressuscitar</a:t>
            </a:r>
            <a:r>
              <a:rPr sz="18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os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mortos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em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Cristo</a:t>
            </a:r>
            <a:endParaRPr sz="1800">
              <a:latin typeface="Montserrat"/>
              <a:cs typeface="Montserrat"/>
            </a:endParaRPr>
          </a:p>
          <a:p>
            <a:pPr marL="241300">
              <a:lnSpc>
                <a:spcPct val="100000"/>
              </a:lnSpc>
            </a:pP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transformar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os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vivos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20" dirty="0">
                <a:solidFill>
                  <a:srgbClr val="333333"/>
                </a:solidFill>
                <a:latin typeface="Montserrat"/>
                <a:cs typeface="Montserrat"/>
              </a:rPr>
              <a:t>ﬁéis</a:t>
            </a:r>
            <a:endParaRPr sz="1800">
              <a:latin typeface="Montserrat"/>
              <a:cs typeface="Montserrat"/>
            </a:endParaRPr>
          </a:p>
          <a:p>
            <a:pPr marL="241300">
              <a:lnSpc>
                <a:spcPct val="100000"/>
              </a:lnSpc>
            </a:pP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(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1</a:t>
            </a:r>
            <a:r>
              <a:rPr sz="1800" b="1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Tessalonicenses</a:t>
            </a:r>
            <a:r>
              <a:rPr sz="1800" b="1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spc="-20" dirty="0">
                <a:solidFill>
                  <a:srgbClr val="333333"/>
                </a:solidFill>
                <a:latin typeface="Montserrat"/>
                <a:cs typeface="Montserrat"/>
              </a:rPr>
              <a:t>4:16-17)</a:t>
            </a:r>
            <a:r>
              <a:rPr sz="1800" spc="-20" dirty="0">
                <a:solidFill>
                  <a:srgbClr val="333333"/>
                </a:solidFill>
                <a:latin typeface="Montserrat"/>
                <a:cs typeface="Montserrat"/>
              </a:rPr>
              <a:t>.</a:t>
            </a:r>
            <a:endParaRPr sz="1800">
              <a:latin typeface="Montserrat"/>
              <a:cs typeface="Montserrat"/>
            </a:endParaRPr>
          </a:p>
          <a:p>
            <a:pPr marL="241300" marR="386080" indent="-228600">
              <a:lnSpc>
                <a:spcPct val="100000"/>
              </a:lnSpc>
              <a:buChar char="•"/>
              <a:tabLst>
                <a:tab pos="241300" algn="l"/>
              </a:tabLst>
            </a:pP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Restaurar</a:t>
            </a:r>
            <a:r>
              <a:rPr sz="18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todas</a:t>
            </a:r>
            <a:r>
              <a:rPr sz="18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as</a:t>
            </a:r>
            <a:r>
              <a:rPr sz="18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coisas</a:t>
            </a:r>
            <a:r>
              <a:rPr sz="18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50" dirty="0">
                <a:solidFill>
                  <a:srgbClr val="333333"/>
                </a:solidFill>
                <a:latin typeface="Montserrat"/>
                <a:cs typeface="Montserrat"/>
              </a:rPr>
              <a:t>e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estabelecer</a:t>
            </a:r>
            <a:r>
              <a:rPr sz="18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Seu</a:t>
            </a:r>
            <a:r>
              <a:rPr sz="18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reino</a:t>
            </a:r>
            <a:r>
              <a:rPr sz="18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eterno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(Apocalipse</a:t>
            </a:r>
            <a:r>
              <a:rPr sz="1800" b="1" spc="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21:1-</a:t>
            </a:r>
            <a:r>
              <a:rPr sz="1800" b="1" spc="-25" dirty="0">
                <a:solidFill>
                  <a:srgbClr val="333333"/>
                </a:solidFill>
                <a:latin typeface="Montserrat"/>
                <a:cs typeface="Montserrat"/>
              </a:rPr>
              <a:t>4)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.</a:t>
            </a:r>
            <a:endParaRPr sz="1800">
              <a:latin typeface="Montserrat"/>
              <a:cs typeface="Montserrat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088002" y="1891226"/>
            <a:ext cx="2654300" cy="1236345"/>
          </a:xfrm>
          <a:prstGeom prst="rect">
            <a:avLst/>
          </a:prstGeom>
        </p:spPr>
        <p:txBody>
          <a:bodyPr vert="horz" wrap="square" lIns="0" tIns="203835" rIns="0" bIns="0" rtlCol="0">
            <a:spAutoFit/>
          </a:bodyPr>
          <a:lstStyle/>
          <a:p>
            <a:pPr marL="12700" marR="5080">
              <a:lnSpc>
                <a:spcPct val="72700"/>
              </a:lnSpc>
              <a:spcBef>
                <a:spcPts val="1605"/>
              </a:spcBef>
              <a:tabLst>
                <a:tab pos="838835" algn="l"/>
              </a:tabLst>
            </a:pPr>
            <a:r>
              <a:rPr sz="4600" dirty="0">
                <a:solidFill>
                  <a:srgbClr val="333333"/>
                </a:solidFill>
              </a:rPr>
              <a:t>P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r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o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p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ó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s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i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t</a:t>
            </a:r>
            <a:r>
              <a:rPr sz="4600" spc="-70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o </a:t>
            </a:r>
            <a:r>
              <a:rPr sz="4600" dirty="0">
                <a:solidFill>
                  <a:srgbClr val="333333"/>
                </a:solidFill>
              </a:rPr>
              <a:t>d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a</a:t>
            </a:r>
            <a:r>
              <a:rPr sz="4600" dirty="0">
                <a:solidFill>
                  <a:srgbClr val="333333"/>
                </a:solidFill>
              </a:rPr>
              <a:t>	V</a:t>
            </a:r>
            <a:r>
              <a:rPr sz="4600" spc="-7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o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spc="225" dirty="0">
                <a:solidFill>
                  <a:srgbClr val="333333"/>
                </a:solidFill>
              </a:rPr>
              <a:t>lta</a:t>
            </a:r>
            <a:endParaRPr sz="4600"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85215" y="2149005"/>
            <a:ext cx="5875502" cy="247731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B76727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55880" y="5872482"/>
            <a:ext cx="685165" cy="528955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 marR="5080">
              <a:lnSpc>
                <a:spcPct val="73500"/>
              </a:lnSpc>
              <a:spcBef>
                <a:spcPts val="710"/>
              </a:spcBef>
            </a:pPr>
            <a:r>
              <a:rPr sz="1900" dirty="0">
                <a:solidFill>
                  <a:srgbClr val="FFFFFF"/>
                </a:solidFill>
                <a:latin typeface="Bebas Neue"/>
                <a:cs typeface="Bebas Neue"/>
              </a:rPr>
              <a:t>Á</a:t>
            </a:r>
            <a:r>
              <a:rPr sz="1900" spc="-10" dirty="0">
                <a:solidFill>
                  <a:srgbClr val="FFFFFF"/>
                </a:solidFill>
                <a:latin typeface="Bebas Neue"/>
                <a:cs typeface="Bebas Neue"/>
              </a:rPr>
              <a:t> </a:t>
            </a:r>
            <a:r>
              <a:rPr sz="1900" spc="-35" dirty="0">
                <a:solidFill>
                  <a:srgbClr val="FFFFFF"/>
                </a:solidFill>
                <a:latin typeface="Bebas Neue"/>
                <a:cs typeface="Bebas Neue"/>
              </a:rPr>
              <a:t>ÚLTIMA </a:t>
            </a:r>
            <a:r>
              <a:rPr sz="1900" spc="-10" dirty="0">
                <a:solidFill>
                  <a:srgbClr val="FFFFFF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500455" y="2111358"/>
            <a:ext cx="695960" cy="4298950"/>
            <a:chOff x="500455" y="2111358"/>
            <a:chExt cx="695960" cy="429895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0455" y="5879783"/>
              <a:ext cx="695724" cy="53004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11719" y="2111358"/>
              <a:ext cx="0" cy="2651125"/>
            </a:xfrm>
            <a:custGeom>
              <a:avLst/>
              <a:gdLst/>
              <a:ahLst/>
              <a:cxnLst/>
              <a:rect l="l" t="t" r="r" b="b"/>
              <a:pathLst>
                <a:path h="2651125">
                  <a:moveTo>
                    <a:pt x="0" y="0"/>
                  </a:moveTo>
                  <a:lnTo>
                    <a:pt x="0" y="2650782"/>
                  </a:ln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11719" y="2111358"/>
              <a:ext cx="0" cy="2651125"/>
            </a:xfrm>
            <a:custGeom>
              <a:avLst/>
              <a:gdLst/>
              <a:ahLst/>
              <a:cxnLst/>
              <a:rect l="l" t="t" r="r" b="b"/>
              <a:pathLst>
                <a:path h="2651125">
                  <a:moveTo>
                    <a:pt x="0" y="0"/>
                  </a:moveTo>
                  <a:lnTo>
                    <a:pt x="0" y="2650782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315181" y="2295983"/>
            <a:ext cx="5445125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Jesus</a:t>
            </a:r>
            <a:r>
              <a:rPr sz="2400" spc="-5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prometeu</a:t>
            </a:r>
            <a:r>
              <a:rPr sz="2400" spc="-5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aos</a:t>
            </a:r>
            <a:r>
              <a:rPr sz="2400" spc="-5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seus</a:t>
            </a:r>
            <a:r>
              <a:rPr sz="2400" spc="-5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Montserrat"/>
                <a:cs typeface="Montserrat"/>
              </a:rPr>
              <a:t>discípulos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que</a:t>
            </a:r>
            <a:r>
              <a:rPr sz="2400" spc="-4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Montserrat"/>
                <a:cs typeface="Montserrat"/>
              </a:rPr>
              <a:t>retornaria</a:t>
            </a:r>
            <a:r>
              <a:rPr sz="2400" spc="-4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para</a:t>
            </a:r>
            <a:r>
              <a:rPr sz="2400" spc="-4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buscar</a:t>
            </a:r>
            <a:r>
              <a:rPr sz="2400" spc="-4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os</a:t>
            </a:r>
            <a:r>
              <a:rPr sz="2400" spc="-4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Montserrat"/>
                <a:cs typeface="Montserrat"/>
              </a:rPr>
              <a:t>que</a:t>
            </a:r>
            <a:endParaRPr sz="2400">
              <a:latin typeface="Montserrat"/>
              <a:cs typeface="Montserrat"/>
            </a:endParaRPr>
          </a:p>
          <a:p>
            <a:pPr marL="12700" marR="269240">
              <a:lnSpc>
                <a:spcPct val="100000"/>
              </a:lnSpc>
            </a:pP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o</a:t>
            </a:r>
            <a:r>
              <a:rPr sz="2400" spc="-3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seguem</a:t>
            </a:r>
            <a:r>
              <a:rPr sz="2400" spc="-3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e</a:t>
            </a:r>
            <a:r>
              <a:rPr sz="2400" spc="-3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Montserrat"/>
                <a:cs typeface="Montserrat"/>
              </a:rPr>
              <a:t>estabelecer</a:t>
            </a:r>
            <a:r>
              <a:rPr sz="2400" spc="-3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Seu</a:t>
            </a:r>
            <a:r>
              <a:rPr sz="2400" spc="-3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Montserrat"/>
                <a:cs typeface="Montserrat"/>
              </a:rPr>
              <a:t>reino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eterno</a:t>
            </a:r>
            <a:r>
              <a:rPr sz="2400" spc="-5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FFFFFF"/>
                </a:solidFill>
                <a:latin typeface="Montserrat"/>
                <a:cs typeface="Montserrat"/>
              </a:rPr>
              <a:t>(João</a:t>
            </a:r>
            <a:r>
              <a:rPr sz="2400" b="1" spc="-5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Montserrat"/>
                <a:cs typeface="Montserrat"/>
              </a:rPr>
              <a:t>14:1-</a:t>
            </a:r>
            <a:r>
              <a:rPr sz="2400" b="1" dirty="0">
                <a:solidFill>
                  <a:srgbClr val="FFFFFF"/>
                </a:solidFill>
                <a:latin typeface="Montserrat"/>
                <a:cs typeface="Montserrat"/>
              </a:rPr>
              <a:t>3).</a:t>
            </a:r>
            <a:r>
              <a:rPr sz="2400" b="1" spc="-5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FFFFFF"/>
                </a:solidFill>
                <a:latin typeface="Montserrat"/>
                <a:cs typeface="Montserrat"/>
              </a:rPr>
              <a:t>Sua</a:t>
            </a:r>
            <a:r>
              <a:rPr sz="2400" b="1" spc="-5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Montserrat"/>
                <a:cs typeface="Montserrat"/>
              </a:rPr>
              <a:t>volta</a:t>
            </a:r>
            <a:endParaRPr sz="2400">
              <a:latin typeface="Montserrat"/>
              <a:cs typeface="Montserra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15181" y="3759023"/>
            <a:ext cx="326771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Montserrat"/>
                <a:cs typeface="Montserrat"/>
              </a:rPr>
              <a:t>é</a:t>
            </a:r>
            <a:r>
              <a:rPr sz="2400" b="1" spc="-4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FFFFFF"/>
                </a:solidFill>
                <a:latin typeface="Montserrat"/>
                <a:cs typeface="Montserrat"/>
              </a:rPr>
              <a:t>o</a:t>
            </a:r>
            <a:r>
              <a:rPr sz="2400" b="1" spc="-4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FFFFFF"/>
                </a:solidFill>
                <a:latin typeface="Montserrat"/>
                <a:cs typeface="Montserrat"/>
              </a:rPr>
              <a:t>cumprimento</a:t>
            </a:r>
            <a:r>
              <a:rPr sz="2400" b="1" spc="-4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b="1" spc="-35" dirty="0">
                <a:solidFill>
                  <a:srgbClr val="FFFFFF"/>
                </a:solidFill>
                <a:latin typeface="Montserrat"/>
                <a:cs typeface="Montserrat"/>
              </a:rPr>
              <a:t>da </a:t>
            </a:r>
            <a:r>
              <a:rPr sz="2400" b="1" dirty="0">
                <a:solidFill>
                  <a:srgbClr val="FFFFFF"/>
                </a:solidFill>
                <a:latin typeface="Montserrat"/>
                <a:cs typeface="Montserrat"/>
              </a:rPr>
              <a:t>esperança</a:t>
            </a:r>
            <a:r>
              <a:rPr sz="2400" b="1" spc="-9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Montserrat"/>
                <a:cs typeface="Montserrat"/>
              </a:rPr>
              <a:t>cristã.</a:t>
            </a:r>
            <a:endParaRPr sz="2400">
              <a:latin typeface="Montserrat"/>
              <a:cs typeface="Montserra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57402" y="5986249"/>
            <a:ext cx="68516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a </a:t>
            </a:r>
            <a:r>
              <a:rPr sz="1900" spc="-20" dirty="0">
                <a:solidFill>
                  <a:srgbClr val="333333"/>
                </a:solidFill>
                <a:latin typeface="Bebas Neue"/>
                <a:cs typeface="Bebas Neue"/>
              </a:rPr>
              <a:t>ÚLTIMA</a:t>
            </a:r>
            <a:endParaRPr sz="1900">
              <a:latin typeface="Bebas Neue"/>
              <a:cs typeface="Bebas Neu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358891" y="5986249"/>
            <a:ext cx="67627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48128" y="5879783"/>
            <a:ext cx="695724" cy="530040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088002" y="2172605"/>
            <a:ext cx="4199890" cy="2467610"/>
          </a:xfrm>
          <a:prstGeom prst="rect">
            <a:avLst/>
          </a:prstGeom>
        </p:spPr>
        <p:txBody>
          <a:bodyPr vert="horz" wrap="square" lIns="0" tIns="203835" rIns="0" bIns="0" rtlCol="0">
            <a:spAutoFit/>
          </a:bodyPr>
          <a:lstStyle/>
          <a:p>
            <a:pPr marL="12700" marR="1550670">
              <a:lnSpc>
                <a:spcPct val="72700"/>
              </a:lnSpc>
              <a:spcBef>
                <a:spcPts val="1605"/>
              </a:spcBef>
              <a:tabLst>
                <a:tab pos="838835" algn="l"/>
              </a:tabLst>
            </a:pPr>
            <a:r>
              <a:rPr sz="4600" dirty="0">
                <a:solidFill>
                  <a:srgbClr val="333333"/>
                </a:solidFill>
              </a:rPr>
              <a:t>P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r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o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p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ó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s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i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t</a:t>
            </a:r>
            <a:r>
              <a:rPr sz="4600" spc="-70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o </a:t>
            </a:r>
            <a:r>
              <a:rPr sz="4600" dirty="0">
                <a:solidFill>
                  <a:srgbClr val="333333"/>
                </a:solidFill>
              </a:rPr>
              <a:t>d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a</a:t>
            </a:r>
            <a:r>
              <a:rPr sz="4600" dirty="0">
                <a:solidFill>
                  <a:srgbClr val="333333"/>
                </a:solidFill>
              </a:rPr>
              <a:t>	V</a:t>
            </a:r>
            <a:r>
              <a:rPr sz="4600" spc="-7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o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spc="225" dirty="0">
                <a:solidFill>
                  <a:srgbClr val="333333"/>
                </a:solidFill>
              </a:rPr>
              <a:t>lta</a:t>
            </a:r>
            <a:endParaRPr sz="4600"/>
          </a:p>
          <a:p>
            <a:pPr marL="12700" marR="5080">
              <a:lnSpc>
                <a:spcPct val="100000"/>
              </a:lnSpc>
              <a:spcBef>
                <a:spcPts val="1055"/>
              </a:spcBef>
            </a:pP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A</a:t>
            </a:r>
            <a:r>
              <a:rPr sz="1800" spc="-2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Bíblia</a:t>
            </a:r>
            <a:r>
              <a:rPr sz="1800" spc="-2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chama</a:t>
            </a:r>
            <a:r>
              <a:rPr sz="1800" spc="-1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os</a:t>
            </a:r>
            <a:r>
              <a:rPr sz="1800" spc="-2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cristãos</a:t>
            </a:r>
            <a:r>
              <a:rPr sz="1800" spc="-2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a</a:t>
            </a:r>
            <a:r>
              <a:rPr sz="1800" spc="-1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estarem vigilantes,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vivendo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em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santidade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50" dirty="0">
                <a:solidFill>
                  <a:srgbClr val="333333"/>
                </a:solidFill>
                <a:latin typeface="Montserrat"/>
                <a:cs typeface="Montserrat"/>
              </a:rPr>
              <a:t>e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ﬁdelidade,</a:t>
            </a:r>
            <a:r>
              <a:rPr sz="1800" spc="-6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aguardando</a:t>
            </a:r>
            <a:r>
              <a:rPr sz="1800" spc="-5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o</a:t>
            </a:r>
            <a:r>
              <a:rPr sz="1800" spc="-5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grande</a:t>
            </a:r>
            <a:r>
              <a:rPr sz="1800" spc="-5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dia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(Mateus</a:t>
            </a:r>
            <a:r>
              <a:rPr sz="1800" b="1" spc="-20" dirty="0">
                <a:solidFill>
                  <a:srgbClr val="333333"/>
                </a:solidFill>
                <a:latin typeface="Montserrat"/>
                <a:cs typeface="Montserrat"/>
              </a:rPr>
              <a:t> 24:42-44)</a:t>
            </a:r>
            <a:r>
              <a:rPr sz="1800" spc="-20" dirty="0">
                <a:solidFill>
                  <a:srgbClr val="333333"/>
                </a:solidFill>
                <a:latin typeface="Montserrat"/>
                <a:cs typeface="Montserrat"/>
              </a:rPr>
              <a:t>.</a:t>
            </a:r>
            <a:endParaRPr sz="1800">
              <a:latin typeface="Montserrat"/>
              <a:cs typeface="Montserrat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85215" y="2149005"/>
            <a:ext cx="5875502" cy="247731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0455" y="5879783"/>
            <a:ext cx="695724" cy="53004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328954" y="2283556"/>
            <a:ext cx="5775960" cy="2219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O</a:t>
            </a:r>
            <a:r>
              <a:rPr sz="24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mundo</a:t>
            </a:r>
            <a:r>
              <a:rPr sz="24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está</a:t>
            </a:r>
            <a:r>
              <a:rPr sz="24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em</a:t>
            </a:r>
            <a:r>
              <a:rPr sz="2400" b="1" spc="-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crise,</a:t>
            </a:r>
            <a:r>
              <a:rPr sz="24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e</a:t>
            </a:r>
            <a:r>
              <a:rPr sz="24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os</a:t>
            </a:r>
            <a:r>
              <a:rPr sz="2400" b="1" spc="-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sinais</a:t>
            </a:r>
            <a:endParaRPr sz="2400">
              <a:latin typeface="Montserrat Black"/>
              <a:cs typeface="Montserrat Black"/>
            </a:endParaRPr>
          </a:p>
          <a:p>
            <a:pPr marL="12700" marR="5080">
              <a:lnSpc>
                <a:spcPct val="100000"/>
              </a:lnSpc>
            </a:pP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indicam</a:t>
            </a:r>
            <a:r>
              <a:rPr sz="2400" b="1" spc="-3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que</a:t>
            </a:r>
            <a:r>
              <a:rPr sz="2400" b="1" spc="-2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o</a:t>
            </a:r>
            <a:r>
              <a:rPr sz="2400" b="1" spc="-2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ﬁm</a:t>
            </a:r>
            <a:r>
              <a:rPr sz="2400" b="1" spc="-2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se</a:t>
            </a:r>
            <a:r>
              <a:rPr sz="2400" b="1" spc="-2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aproxima. </a:t>
            </a:r>
            <a:r>
              <a:rPr sz="2400" spc="-10" dirty="0">
                <a:solidFill>
                  <a:srgbClr val="333333"/>
                </a:solidFill>
                <a:latin typeface="Montserrat"/>
                <a:cs typeface="Montserrat"/>
              </a:rPr>
              <a:t>Guerras,</a:t>
            </a:r>
            <a:r>
              <a:rPr sz="2400" spc="-10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10" dirty="0">
                <a:solidFill>
                  <a:srgbClr val="333333"/>
                </a:solidFill>
                <a:latin typeface="Montserrat"/>
                <a:cs typeface="Montserrat"/>
              </a:rPr>
              <a:t>terremotos,</a:t>
            </a:r>
            <a:r>
              <a:rPr sz="2400" spc="-10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10" dirty="0">
                <a:solidFill>
                  <a:srgbClr val="333333"/>
                </a:solidFill>
                <a:latin typeface="Montserrat"/>
                <a:cs typeface="Montserrat"/>
              </a:rPr>
              <a:t>epidemias,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catástrofes</a:t>
            </a:r>
            <a:r>
              <a:rPr sz="2400" spc="-114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naturais,</a:t>
            </a:r>
            <a:r>
              <a:rPr sz="2400" spc="-11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fome,</a:t>
            </a:r>
            <a:r>
              <a:rPr sz="2400" spc="-11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violência</a:t>
            </a:r>
            <a:r>
              <a:rPr sz="2400" spc="-114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50" dirty="0">
                <a:solidFill>
                  <a:srgbClr val="333333"/>
                </a:solidFill>
                <a:latin typeface="Montserrat"/>
                <a:cs typeface="Montserrat"/>
              </a:rPr>
              <a:t>e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o</a:t>
            </a:r>
            <a:r>
              <a:rPr sz="2400" spc="-5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10" dirty="0">
                <a:solidFill>
                  <a:srgbClr val="333333"/>
                </a:solidFill>
                <a:latin typeface="Montserrat"/>
                <a:cs typeface="Montserrat"/>
              </a:rPr>
              <a:t>crescente</a:t>
            </a:r>
            <a:r>
              <a:rPr sz="2400" spc="-5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aumento</a:t>
            </a:r>
            <a:r>
              <a:rPr sz="2400" spc="-5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da</a:t>
            </a:r>
            <a:r>
              <a:rPr sz="2400" spc="-5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maldade</a:t>
            </a:r>
            <a:r>
              <a:rPr sz="2400" spc="-5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25" dirty="0">
                <a:solidFill>
                  <a:srgbClr val="333333"/>
                </a:solidFill>
                <a:latin typeface="Montserrat"/>
                <a:cs typeface="Montserrat"/>
              </a:rPr>
              <a:t>são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uma</a:t>
            </a:r>
            <a:r>
              <a:rPr sz="2400" spc="-5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realidade</a:t>
            </a:r>
            <a:r>
              <a:rPr sz="2400" spc="-5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10" dirty="0">
                <a:solidFill>
                  <a:srgbClr val="333333"/>
                </a:solidFill>
                <a:latin typeface="Montserrat"/>
                <a:cs typeface="Montserrat"/>
              </a:rPr>
              <a:t>inegável.</a:t>
            </a:r>
            <a:endParaRPr sz="2400">
              <a:latin typeface="Montserrat"/>
              <a:cs typeface="Montserrat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52225" y="294233"/>
            <a:ext cx="5469269" cy="6563766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825500" y="2103606"/>
            <a:ext cx="0" cy="2651125"/>
          </a:xfrm>
          <a:custGeom>
            <a:avLst/>
            <a:gdLst/>
            <a:ahLst/>
            <a:cxnLst/>
            <a:rect l="l" t="t" r="r" b="b"/>
            <a:pathLst>
              <a:path h="2651125">
                <a:moveTo>
                  <a:pt x="0" y="0"/>
                </a:moveTo>
                <a:lnTo>
                  <a:pt x="0" y="2650782"/>
                </a:lnTo>
              </a:path>
            </a:pathLst>
          </a:custGeom>
          <a:ln w="9525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155874" y="5896655"/>
            <a:ext cx="685165" cy="528955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12700" marR="5080">
              <a:lnSpc>
                <a:spcPct val="73500"/>
              </a:lnSpc>
              <a:spcBef>
                <a:spcPts val="520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Á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1900" spc="-35" dirty="0">
                <a:solidFill>
                  <a:srgbClr val="333333"/>
                </a:solidFill>
                <a:latin typeface="Bebas Neue"/>
                <a:cs typeface="Bebas Neue"/>
              </a:rPr>
              <a:t>ÚLTIMA 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55880" y="5872482"/>
            <a:ext cx="685165" cy="528955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 marR="5080">
              <a:lnSpc>
                <a:spcPct val="73500"/>
              </a:lnSpc>
              <a:spcBef>
                <a:spcPts val="710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Á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1900" spc="-35" dirty="0">
                <a:solidFill>
                  <a:srgbClr val="333333"/>
                </a:solidFill>
                <a:latin typeface="Bebas Neue"/>
                <a:cs typeface="Bebas Neue"/>
              </a:rPr>
              <a:t>ÚLTIMA 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0455" y="5879783"/>
            <a:ext cx="695724" cy="530040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811719" y="2111358"/>
            <a:ext cx="0" cy="2651125"/>
          </a:xfrm>
          <a:custGeom>
            <a:avLst/>
            <a:gdLst/>
            <a:ahLst/>
            <a:cxnLst/>
            <a:rect l="l" t="t" r="r" b="b"/>
            <a:pathLst>
              <a:path h="2651125">
                <a:moveTo>
                  <a:pt x="0" y="0"/>
                </a:moveTo>
                <a:lnTo>
                  <a:pt x="0" y="2650782"/>
                </a:lnTo>
              </a:path>
            </a:pathLst>
          </a:custGeom>
          <a:ln w="9525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13029" y="301980"/>
            <a:ext cx="5469264" cy="655601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328954" y="2260314"/>
            <a:ext cx="5970270" cy="2219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A</a:t>
            </a:r>
            <a:r>
              <a:rPr sz="2400" b="1" spc="-1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volta</a:t>
            </a:r>
            <a:r>
              <a:rPr sz="2400" b="1" spc="-2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de</a:t>
            </a:r>
            <a:r>
              <a:rPr sz="2400" b="1" spc="-1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Jesus</a:t>
            </a:r>
            <a:r>
              <a:rPr sz="2400" b="1" spc="-1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é</a:t>
            </a:r>
            <a:r>
              <a:rPr sz="2400" b="1" spc="-1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a</a:t>
            </a:r>
            <a:r>
              <a:rPr sz="2400" b="1" spc="-1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culminação</a:t>
            </a:r>
            <a:r>
              <a:rPr sz="2400" b="1" spc="-1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spc="-25" dirty="0">
                <a:solidFill>
                  <a:srgbClr val="333333"/>
                </a:solidFill>
                <a:latin typeface="Montserrat"/>
                <a:cs typeface="Montserrat"/>
              </a:rPr>
              <a:t>do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plano</a:t>
            </a:r>
            <a:r>
              <a:rPr sz="2400" b="1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de</a:t>
            </a:r>
            <a:r>
              <a:rPr sz="2400" b="1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salvação.</a:t>
            </a:r>
            <a:r>
              <a:rPr sz="2400" b="1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É</a:t>
            </a:r>
            <a:r>
              <a:rPr sz="24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um</a:t>
            </a:r>
            <a:r>
              <a:rPr sz="24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10" dirty="0">
                <a:solidFill>
                  <a:srgbClr val="333333"/>
                </a:solidFill>
                <a:latin typeface="Montserrat"/>
                <a:cs typeface="Montserrat"/>
              </a:rPr>
              <a:t>evento</a:t>
            </a:r>
            <a:r>
              <a:rPr sz="24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10" dirty="0">
                <a:solidFill>
                  <a:srgbClr val="333333"/>
                </a:solidFill>
                <a:latin typeface="Montserrat"/>
                <a:cs typeface="Montserrat"/>
              </a:rPr>
              <a:t>cheio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de</a:t>
            </a:r>
            <a:r>
              <a:rPr sz="2400" spc="-8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10" dirty="0">
                <a:solidFill>
                  <a:srgbClr val="333333"/>
                </a:solidFill>
                <a:latin typeface="Montserrat"/>
                <a:cs typeface="Montserrat"/>
              </a:rPr>
              <a:t>esperança</a:t>
            </a:r>
            <a:r>
              <a:rPr sz="2400" spc="-8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para</a:t>
            </a:r>
            <a:r>
              <a:rPr sz="2400" spc="-8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aqueles</a:t>
            </a:r>
            <a:r>
              <a:rPr sz="2400" spc="-8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25" dirty="0">
                <a:solidFill>
                  <a:srgbClr val="333333"/>
                </a:solidFill>
                <a:latin typeface="Montserrat"/>
                <a:cs typeface="Montserrat"/>
              </a:rPr>
              <a:t>que </a:t>
            </a:r>
            <a:r>
              <a:rPr sz="2400" spc="-20" dirty="0">
                <a:solidFill>
                  <a:srgbClr val="333333"/>
                </a:solidFill>
                <a:latin typeface="Montserrat"/>
                <a:cs typeface="Montserrat"/>
              </a:rPr>
              <a:t>entregaram</a:t>
            </a:r>
            <a:r>
              <a:rPr sz="24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sua</a:t>
            </a:r>
            <a:r>
              <a:rPr sz="24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vida</a:t>
            </a:r>
            <a:r>
              <a:rPr sz="24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a</a:t>
            </a:r>
            <a:r>
              <a:rPr sz="24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Ele,</a:t>
            </a:r>
            <a:r>
              <a:rPr sz="24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marcando</a:t>
            </a:r>
            <a:r>
              <a:rPr sz="24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50" dirty="0">
                <a:solidFill>
                  <a:srgbClr val="333333"/>
                </a:solidFill>
                <a:latin typeface="Montserrat"/>
                <a:cs typeface="Montserrat"/>
              </a:rPr>
              <a:t>o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ﬁm</a:t>
            </a:r>
            <a:r>
              <a:rPr sz="2400" spc="-2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do</a:t>
            </a:r>
            <a:r>
              <a:rPr sz="2400" spc="-1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pecado</a:t>
            </a:r>
            <a:r>
              <a:rPr sz="2400" spc="-2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e</a:t>
            </a:r>
            <a:r>
              <a:rPr sz="2400" spc="-1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o</a:t>
            </a:r>
            <a:r>
              <a:rPr sz="2400" spc="-1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início</a:t>
            </a:r>
            <a:r>
              <a:rPr sz="2400" spc="-2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da</a:t>
            </a:r>
            <a:r>
              <a:rPr sz="2400" spc="-1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10" dirty="0">
                <a:solidFill>
                  <a:srgbClr val="333333"/>
                </a:solidFill>
                <a:latin typeface="Montserrat"/>
                <a:cs typeface="Montserrat"/>
              </a:rPr>
              <a:t>eternidade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em</a:t>
            </a:r>
            <a:r>
              <a:rPr sz="24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paz</a:t>
            </a:r>
            <a:r>
              <a:rPr sz="24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e</a:t>
            </a:r>
            <a:r>
              <a:rPr sz="2400" spc="-2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comunhão</a:t>
            </a:r>
            <a:r>
              <a:rPr sz="24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com</a:t>
            </a:r>
            <a:r>
              <a:rPr sz="2400" spc="-2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10" dirty="0">
                <a:solidFill>
                  <a:srgbClr val="333333"/>
                </a:solidFill>
                <a:latin typeface="Montserrat"/>
                <a:cs typeface="Montserrat"/>
              </a:rPr>
              <a:t>Deus.</a:t>
            </a:r>
            <a:endParaRPr sz="2400">
              <a:latin typeface="Montserrat"/>
              <a:cs typeface="Montserra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E50E4AF5-EAE4-7890-8B07-44E8BC656C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38460" y="509561"/>
            <a:ext cx="324802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145" dirty="0">
                <a:solidFill>
                  <a:srgbClr val="FFFFFF"/>
                </a:solidFill>
                <a:latin typeface="Advent Sans Logo"/>
                <a:cs typeface="Advent Sans Logo"/>
              </a:rPr>
              <a:t>ASSOCIA</a:t>
            </a:r>
            <a:r>
              <a:rPr sz="900" spc="-55" dirty="0">
                <a:solidFill>
                  <a:srgbClr val="FFFFFF"/>
                </a:solidFill>
                <a:latin typeface="Advent Sans Logo"/>
                <a:cs typeface="Advent Sans Logo"/>
              </a:rPr>
              <a:t> </a:t>
            </a:r>
            <a:r>
              <a:rPr sz="900" spc="80" dirty="0">
                <a:solidFill>
                  <a:srgbClr val="FFFFFF"/>
                </a:solidFill>
                <a:latin typeface="Advent Sans Logo"/>
                <a:cs typeface="Advent Sans Logo"/>
              </a:rPr>
              <a:t>ÇÃ</a:t>
            </a:r>
            <a:r>
              <a:rPr sz="900" spc="-50" dirty="0">
                <a:solidFill>
                  <a:srgbClr val="FFFFFF"/>
                </a:solidFill>
                <a:latin typeface="Advent Sans Logo"/>
                <a:cs typeface="Advent Sans Logo"/>
              </a:rPr>
              <a:t> </a:t>
            </a:r>
            <a:r>
              <a:rPr sz="900" dirty="0">
                <a:solidFill>
                  <a:srgbClr val="FFFFFF"/>
                </a:solidFill>
                <a:latin typeface="Advent Sans Logo"/>
                <a:cs typeface="Advent Sans Logo"/>
              </a:rPr>
              <a:t>O</a:t>
            </a:r>
            <a:r>
              <a:rPr sz="900" spc="360" dirty="0">
                <a:solidFill>
                  <a:srgbClr val="FFFFFF"/>
                </a:solidFill>
                <a:latin typeface="Advent Sans Logo"/>
                <a:cs typeface="Advent Sans Logo"/>
              </a:rPr>
              <a:t> </a:t>
            </a:r>
            <a:r>
              <a:rPr sz="900" spc="120" dirty="0">
                <a:solidFill>
                  <a:srgbClr val="FFFFFF"/>
                </a:solidFill>
                <a:latin typeface="Advent Sans Logo"/>
                <a:cs typeface="Advent Sans Logo"/>
              </a:rPr>
              <a:t>SUL</a:t>
            </a:r>
            <a:r>
              <a:rPr sz="900" spc="360" dirty="0">
                <a:solidFill>
                  <a:srgbClr val="FFFFFF"/>
                </a:solidFill>
                <a:latin typeface="Advent Sans Logo"/>
                <a:cs typeface="Advent Sans Logo"/>
              </a:rPr>
              <a:t> </a:t>
            </a:r>
            <a:r>
              <a:rPr sz="900" spc="80" dirty="0">
                <a:solidFill>
                  <a:srgbClr val="FFFFFF"/>
                </a:solidFill>
                <a:latin typeface="Advent Sans Logo"/>
                <a:cs typeface="Advent Sans Logo"/>
              </a:rPr>
              <a:t>DE</a:t>
            </a:r>
            <a:r>
              <a:rPr sz="900" spc="365" dirty="0">
                <a:solidFill>
                  <a:srgbClr val="FFFFFF"/>
                </a:solidFill>
                <a:latin typeface="Advent Sans Logo"/>
                <a:cs typeface="Advent Sans Logo"/>
              </a:rPr>
              <a:t> </a:t>
            </a:r>
            <a:r>
              <a:rPr sz="900" spc="155" dirty="0">
                <a:solidFill>
                  <a:srgbClr val="FFFFFF"/>
                </a:solidFill>
                <a:latin typeface="Advent Sans Logo"/>
                <a:cs typeface="Advent Sans Logo"/>
              </a:rPr>
              <a:t>RONDÔNIA</a:t>
            </a:r>
            <a:r>
              <a:rPr sz="900" spc="360" dirty="0">
                <a:solidFill>
                  <a:srgbClr val="FFFFFF"/>
                </a:solidFill>
                <a:latin typeface="Advent Sans Logo"/>
                <a:cs typeface="Advent Sans Logo"/>
              </a:rPr>
              <a:t> </a:t>
            </a:r>
            <a:r>
              <a:rPr sz="900" dirty="0">
                <a:solidFill>
                  <a:srgbClr val="FFFFFF"/>
                </a:solidFill>
                <a:latin typeface="Advent Sans Logo"/>
                <a:cs typeface="Advent Sans Logo"/>
              </a:rPr>
              <a:t>|</a:t>
            </a:r>
            <a:r>
              <a:rPr sz="900" spc="360" dirty="0">
                <a:solidFill>
                  <a:srgbClr val="FFFFFF"/>
                </a:solidFill>
                <a:latin typeface="Advent Sans Logo"/>
                <a:cs typeface="Advent Sans Logo"/>
              </a:rPr>
              <a:t> </a:t>
            </a:r>
            <a:r>
              <a:rPr sz="900" spc="125" dirty="0">
                <a:solidFill>
                  <a:srgbClr val="FFFFFF"/>
                </a:solidFill>
                <a:latin typeface="Advent Sans Logo"/>
                <a:cs typeface="Advent Sans Logo"/>
              </a:rPr>
              <a:t>ASuR</a:t>
            </a:r>
            <a:r>
              <a:rPr sz="900" spc="360" dirty="0">
                <a:solidFill>
                  <a:srgbClr val="FFFFFF"/>
                </a:solidFill>
                <a:latin typeface="Advent Sans Logo"/>
                <a:cs typeface="Advent Sans Logo"/>
              </a:rPr>
              <a:t> </a:t>
            </a:r>
            <a:r>
              <a:rPr sz="900" spc="114" dirty="0">
                <a:solidFill>
                  <a:srgbClr val="FFFFFF"/>
                </a:solidFill>
                <a:latin typeface="Advent Sans Logo"/>
                <a:cs typeface="Advent Sans Logo"/>
              </a:rPr>
              <a:t>202</a:t>
            </a:r>
            <a:r>
              <a:rPr sz="900" spc="-35" dirty="0">
                <a:solidFill>
                  <a:srgbClr val="FFFFFF"/>
                </a:solidFill>
                <a:latin typeface="Advent Sans Logo"/>
                <a:cs typeface="Advent Sans Logo"/>
              </a:rPr>
              <a:t> </a:t>
            </a:r>
            <a:r>
              <a:rPr sz="900" spc="-50" dirty="0">
                <a:solidFill>
                  <a:srgbClr val="FFFFFF"/>
                </a:solidFill>
                <a:latin typeface="Advent Sans Logo"/>
                <a:cs typeface="Advent Sans Logo"/>
              </a:rPr>
              <a:t>5</a:t>
            </a:r>
            <a:endParaRPr sz="900">
              <a:latin typeface="Advent Sans Logo"/>
              <a:cs typeface="Advent Sans Logo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01686" y="449061"/>
            <a:ext cx="313690" cy="312420"/>
          </a:xfrm>
          <a:custGeom>
            <a:avLst/>
            <a:gdLst/>
            <a:ahLst/>
            <a:cxnLst/>
            <a:rect l="l" t="t" r="r" b="b"/>
            <a:pathLst>
              <a:path w="313690" h="312420">
                <a:moveTo>
                  <a:pt x="127816" y="259079"/>
                </a:moveTo>
                <a:lnTo>
                  <a:pt x="113752" y="260349"/>
                </a:lnTo>
                <a:lnTo>
                  <a:pt x="49782" y="270509"/>
                </a:lnTo>
                <a:lnTo>
                  <a:pt x="72464" y="288289"/>
                </a:lnTo>
                <a:lnTo>
                  <a:pt x="98179" y="302259"/>
                </a:lnTo>
                <a:lnTo>
                  <a:pt x="126385" y="309879"/>
                </a:lnTo>
                <a:lnTo>
                  <a:pt x="156538" y="312419"/>
                </a:lnTo>
                <a:lnTo>
                  <a:pt x="186687" y="309879"/>
                </a:lnTo>
                <a:lnTo>
                  <a:pt x="214893" y="302259"/>
                </a:lnTo>
                <a:lnTo>
                  <a:pt x="240611" y="288289"/>
                </a:lnTo>
                <a:lnTo>
                  <a:pt x="255193" y="276859"/>
                </a:lnTo>
                <a:lnTo>
                  <a:pt x="150138" y="276859"/>
                </a:lnTo>
                <a:lnTo>
                  <a:pt x="149833" y="275589"/>
                </a:lnTo>
                <a:lnTo>
                  <a:pt x="145713" y="269239"/>
                </a:lnTo>
                <a:lnTo>
                  <a:pt x="138422" y="262889"/>
                </a:lnTo>
                <a:lnTo>
                  <a:pt x="127816" y="259079"/>
                </a:lnTo>
                <a:close/>
              </a:path>
              <a:path w="313690" h="312420">
                <a:moveTo>
                  <a:pt x="161936" y="243839"/>
                </a:moveTo>
                <a:lnTo>
                  <a:pt x="151128" y="243839"/>
                </a:lnTo>
                <a:lnTo>
                  <a:pt x="151128" y="276859"/>
                </a:lnTo>
                <a:lnTo>
                  <a:pt x="161949" y="276859"/>
                </a:lnTo>
                <a:lnTo>
                  <a:pt x="161936" y="273049"/>
                </a:lnTo>
                <a:lnTo>
                  <a:pt x="163575" y="265429"/>
                </a:lnTo>
                <a:lnTo>
                  <a:pt x="165796" y="261619"/>
                </a:lnTo>
                <a:lnTo>
                  <a:pt x="161936" y="261619"/>
                </a:lnTo>
                <a:lnTo>
                  <a:pt x="161936" y="243839"/>
                </a:lnTo>
                <a:close/>
              </a:path>
              <a:path w="313690" h="312420">
                <a:moveTo>
                  <a:pt x="185256" y="259079"/>
                </a:moveTo>
                <a:lnTo>
                  <a:pt x="174649" y="262889"/>
                </a:lnTo>
                <a:lnTo>
                  <a:pt x="167356" y="269239"/>
                </a:lnTo>
                <a:lnTo>
                  <a:pt x="163231" y="275589"/>
                </a:lnTo>
                <a:lnTo>
                  <a:pt x="162927" y="276859"/>
                </a:lnTo>
                <a:lnTo>
                  <a:pt x="255193" y="276859"/>
                </a:lnTo>
                <a:lnTo>
                  <a:pt x="263295" y="270509"/>
                </a:lnTo>
                <a:lnTo>
                  <a:pt x="199325" y="260349"/>
                </a:lnTo>
                <a:lnTo>
                  <a:pt x="185256" y="259079"/>
                </a:lnTo>
                <a:close/>
              </a:path>
              <a:path w="313690" h="312420">
                <a:moveTo>
                  <a:pt x="313077" y="157479"/>
                </a:moveTo>
                <a:lnTo>
                  <a:pt x="221537" y="157479"/>
                </a:lnTo>
                <a:lnTo>
                  <a:pt x="223120" y="168909"/>
                </a:lnTo>
                <a:lnTo>
                  <a:pt x="221396" y="181609"/>
                </a:lnTo>
                <a:lnTo>
                  <a:pt x="215488" y="194309"/>
                </a:lnTo>
                <a:lnTo>
                  <a:pt x="204519" y="208279"/>
                </a:lnTo>
                <a:lnTo>
                  <a:pt x="180643" y="232409"/>
                </a:lnTo>
                <a:lnTo>
                  <a:pt x="133666" y="232409"/>
                </a:lnTo>
                <a:lnTo>
                  <a:pt x="133666" y="242569"/>
                </a:lnTo>
                <a:lnTo>
                  <a:pt x="133971" y="243839"/>
                </a:lnTo>
                <a:lnTo>
                  <a:pt x="170724" y="243839"/>
                </a:lnTo>
                <a:lnTo>
                  <a:pt x="167105" y="247649"/>
                </a:lnTo>
                <a:lnTo>
                  <a:pt x="164806" y="252729"/>
                </a:lnTo>
                <a:lnTo>
                  <a:pt x="163282" y="260349"/>
                </a:lnTo>
                <a:lnTo>
                  <a:pt x="163079" y="261619"/>
                </a:lnTo>
                <a:lnTo>
                  <a:pt x="165796" y="261619"/>
                </a:lnTo>
                <a:lnTo>
                  <a:pt x="168018" y="257809"/>
                </a:lnTo>
                <a:lnTo>
                  <a:pt x="174554" y="250189"/>
                </a:lnTo>
                <a:lnTo>
                  <a:pt x="182472" y="241299"/>
                </a:lnTo>
                <a:lnTo>
                  <a:pt x="200912" y="223519"/>
                </a:lnTo>
                <a:lnTo>
                  <a:pt x="265915" y="223519"/>
                </a:lnTo>
                <a:lnTo>
                  <a:pt x="263485" y="220979"/>
                </a:lnTo>
                <a:lnTo>
                  <a:pt x="263485" y="210819"/>
                </a:lnTo>
                <a:lnTo>
                  <a:pt x="267130" y="207009"/>
                </a:lnTo>
                <a:lnTo>
                  <a:pt x="304363" y="207009"/>
                </a:lnTo>
                <a:lnTo>
                  <a:pt x="310649" y="184149"/>
                </a:lnTo>
                <a:lnTo>
                  <a:pt x="313077" y="157479"/>
                </a:lnTo>
                <a:close/>
              </a:path>
              <a:path w="313690" h="312420">
                <a:moveTo>
                  <a:pt x="156538" y="0"/>
                </a:moveTo>
                <a:lnTo>
                  <a:pt x="107021" y="7619"/>
                </a:lnTo>
                <a:lnTo>
                  <a:pt x="64017" y="30479"/>
                </a:lnTo>
                <a:lnTo>
                  <a:pt x="30107" y="63499"/>
                </a:lnTo>
                <a:lnTo>
                  <a:pt x="7870" y="106679"/>
                </a:lnTo>
                <a:lnTo>
                  <a:pt x="89" y="154939"/>
                </a:lnTo>
                <a:lnTo>
                  <a:pt x="0" y="157479"/>
                </a:lnTo>
                <a:lnTo>
                  <a:pt x="1733" y="176529"/>
                </a:lnTo>
                <a:lnTo>
                  <a:pt x="1849" y="177799"/>
                </a:lnTo>
                <a:lnTo>
                  <a:pt x="1964" y="179069"/>
                </a:lnTo>
                <a:lnTo>
                  <a:pt x="2080" y="180339"/>
                </a:lnTo>
                <a:lnTo>
                  <a:pt x="2195" y="181609"/>
                </a:lnTo>
                <a:lnTo>
                  <a:pt x="2311" y="182879"/>
                </a:lnTo>
                <a:lnTo>
                  <a:pt x="2427" y="184149"/>
                </a:lnTo>
                <a:lnTo>
                  <a:pt x="9757" y="210819"/>
                </a:lnTo>
                <a:lnTo>
                  <a:pt x="21428" y="236219"/>
                </a:lnTo>
                <a:lnTo>
                  <a:pt x="36993" y="257809"/>
                </a:lnTo>
                <a:lnTo>
                  <a:pt x="63028" y="231139"/>
                </a:lnTo>
                <a:lnTo>
                  <a:pt x="118794" y="222249"/>
                </a:lnTo>
                <a:lnTo>
                  <a:pt x="134737" y="220979"/>
                </a:lnTo>
                <a:lnTo>
                  <a:pt x="161898" y="220979"/>
                </a:lnTo>
                <a:lnTo>
                  <a:pt x="161898" y="214629"/>
                </a:lnTo>
                <a:lnTo>
                  <a:pt x="162717" y="210819"/>
                </a:lnTo>
                <a:lnTo>
                  <a:pt x="116495" y="210819"/>
                </a:lnTo>
                <a:lnTo>
                  <a:pt x="115403" y="209549"/>
                </a:lnTo>
                <a:lnTo>
                  <a:pt x="106991" y="203199"/>
                </a:lnTo>
                <a:lnTo>
                  <a:pt x="102248" y="191769"/>
                </a:lnTo>
                <a:lnTo>
                  <a:pt x="102393" y="190499"/>
                </a:lnTo>
                <a:lnTo>
                  <a:pt x="99795" y="190499"/>
                </a:lnTo>
                <a:lnTo>
                  <a:pt x="99058" y="189229"/>
                </a:lnTo>
                <a:lnTo>
                  <a:pt x="93687" y="179069"/>
                </a:lnTo>
                <a:lnTo>
                  <a:pt x="93757" y="176529"/>
                </a:lnTo>
                <a:lnTo>
                  <a:pt x="93862" y="172719"/>
                </a:lnTo>
                <a:lnTo>
                  <a:pt x="93967" y="168909"/>
                </a:lnTo>
                <a:lnTo>
                  <a:pt x="94072" y="165099"/>
                </a:lnTo>
                <a:lnTo>
                  <a:pt x="95144" y="162559"/>
                </a:lnTo>
                <a:lnTo>
                  <a:pt x="92873" y="162559"/>
                </a:lnTo>
                <a:lnTo>
                  <a:pt x="91946" y="161289"/>
                </a:lnTo>
                <a:lnTo>
                  <a:pt x="91603" y="161289"/>
                </a:lnTo>
                <a:lnTo>
                  <a:pt x="90023" y="149859"/>
                </a:lnTo>
                <a:lnTo>
                  <a:pt x="91751" y="137159"/>
                </a:lnTo>
                <a:lnTo>
                  <a:pt x="97663" y="124459"/>
                </a:lnTo>
                <a:lnTo>
                  <a:pt x="108634" y="110489"/>
                </a:lnTo>
                <a:lnTo>
                  <a:pt x="157262" y="62229"/>
                </a:lnTo>
                <a:lnTo>
                  <a:pt x="164529" y="54609"/>
                </a:lnTo>
                <a:lnTo>
                  <a:pt x="169948" y="48259"/>
                </a:lnTo>
                <a:lnTo>
                  <a:pt x="173813" y="40639"/>
                </a:lnTo>
                <a:lnTo>
                  <a:pt x="176414" y="31749"/>
                </a:lnTo>
                <a:lnTo>
                  <a:pt x="176630" y="30479"/>
                </a:lnTo>
                <a:lnTo>
                  <a:pt x="249054" y="30479"/>
                </a:lnTo>
                <a:lnTo>
                  <a:pt x="206051" y="7619"/>
                </a:lnTo>
                <a:lnTo>
                  <a:pt x="156538" y="0"/>
                </a:lnTo>
                <a:close/>
              </a:path>
              <a:path w="313690" h="312420">
                <a:moveTo>
                  <a:pt x="265915" y="223519"/>
                </a:moveTo>
                <a:lnTo>
                  <a:pt x="200912" y="223519"/>
                </a:lnTo>
                <a:lnTo>
                  <a:pt x="250049" y="231139"/>
                </a:lnTo>
                <a:lnTo>
                  <a:pt x="276084" y="257809"/>
                </a:lnTo>
                <a:lnTo>
                  <a:pt x="291644" y="236219"/>
                </a:lnTo>
                <a:lnTo>
                  <a:pt x="296896" y="224789"/>
                </a:lnTo>
                <a:lnTo>
                  <a:pt x="267130" y="224789"/>
                </a:lnTo>
                <a:lnTo>
                  <a:pt x="265915" y="223519"/>
                </a:lnTo>
                <a:close/>
              </a:path>
              <a:path w="313690" h="312420">
                <a:moveTo>
                  <a:pt x="161898" y="220979"/>
                </a:moveTo>
                <a:lnTo>
                  <a:pt x="134737" y="220979"/>
                </a:lnTo>
                <a:lnTo>
                  <a:pt x="144627" y="222249"/>
                </a:lnTo>
                <a:lnTo>
                  <a:pt x="149682" y="226059"/>
                </a:lnTo>
                <a:lnTo>
                  <a:pt x="151116" y="232409"/>
                </a:lnTo>
                <a:lnTo>
                  <a:pt x="161898" y="232409"/>
                </a:lnTo>
                <a:lnTo>
                  <a:pt x="161898" y="220979"/>
                </a:lnTo>
                <a:close/>
              </a:path>
              <a:path w="313690" h="312420">
                <a:moveTo>
                  <a:pt x="308688" y="128269"/>
                </a:moveTo>
                <a:lnTo>
                  <a:pt x="213358" y="128269"/>
                </a:lnTo>
                <a:lnTo>
                  <a:pt x="214082" y="129539"/>
                </a:lnTo>
                <a:lnTo>
                  <a:pt x="219456" y="140969"/>
                </a:lnTo>
                <a:lnTo>
                  <a:pt x="219418" y="142239"/>
                </a:lnTo>
                <a:lnTo>
                  <a:pt x="219303" y="146049"/>
                </a:lnTo>
                <a:lnTo>
                  <a:pt x="219189" y="149859"/>
                </a:lnTo>
                <a:lnTo>
                  <a:pt x="219075" y="153669"/>
                </a:lnTo>
                <a:lnTo>
                  <a:pt x="212648" y="168909"/>
                </a:lnTo>
                <a:lnTo>
                  <a:pt x="199884" y="184149"/>
                </a:lnTo>
                <a:lnTo>
                  <a:pt x="182383" y="201929"/>
                </a:lnTo>
                <a:lnTo>
                  <a:pt x="175124" y="209549"/>
                </a:lnTo>
                <a:lnTo>
                  <a:pt x="169708" y="215899"/>
                </a:lnTo>
                <a:lnTo>
                  <a:pt x="165845" y="223519"/>
                </a:lnTo>
                <a:lnTo>
                  <a:pt x="163244" y="231139"/>
                </a:lnTo>
                <a:lnTo>
                  <a:pt x="163041" y="232409"/>
                </a:lnTo>
                <a:lnTo>
                  <a:pt x="165441" y="232409"/>
                </a:lnTo>
                <a:lnTo>
                  <a:pt x="168686" y="227329"/>
                </a:lnTo>
                <a:lnTo>
                  <a:pt x="172723" y="222249"/>
                </a:lnTo>
                <a:lnTo>
                  <a:pt x="209578" y="184149"/>
                </a:lnTo>
                <a:lnTo>
                  <a:pt x="220280" y="157479"/>
                </a:lnTo>
                <a:lnTo>
                  <a:pt x="313077" y="157479"/>
                </a:lnTo>
                <a:lnTo>
                  <a:pt x="313193" y="156209"/>
                </a:lnTo>
                <a:lnTo>
                  <a:pt x="308688" y="128269"/>
                </a:lnTo>
                <a:close/>
              </a:path>
              <a:path w="313690" h="312420">
                <a:moveTo>
                  <a:pt x="304363" y="207009"/>
                </a:moveTo>
                <a:lnTo>
                  <a:pt x="276985" y="207009"/>
                </a:lnTo>
                <a:lnTo>
                  <a:pt x="280871" y="210819"/>
                </a:lnTo>
                <a:lnTo>
                  <a:pt x="280871" y="220979"/>
                </a:lnTo>
                <a:lnTo>
                  <a:pt x="277227" y="224789"/>
                </a:lnTo>
                <a:lnTo>
                  <a:pt x="296896" y="224789"/>
                </a:lnTo>
                <a:lnTo>
                  <a:pt x="303316" y="210819"/>
                </a:lnTo>
                <a:lnTo>
                  <a:pt x="304363" y="207009"/>
                </a:lnTo>
                <a:close/>
              </a:path>
              <a:path w="313690" h="312420">
                <a:moveTo>
                  <a:pt x="276465" y="208279"/>
                </a:moveTo>
                <a:lnTo>
                  <a:pt x="267892" y="208279"/>
                </a:lnTo>
                <a:lnTo>
                  <a:pt x="264819" y="212089"/>
                </a:lnTo>
                <a:lnTo>
                  <a:pt x="264819" y="219709"/>
                </a:lnTo>
                <a:lnTo>
                  <a:pt x="267892" y="223519"/>
                </a:lnTo>
                <a:lnTo>
                  <a:pt x="276223" y="223519"/>
                </a:lnTo>
                <a:lnTo>
                  <a:pt x="278425" y="220979"/>
                </a:lnTo>
                <a:lnTo>
                  <a:pt x="268933" y="220979"/>
                </a:lnTo>
                <a:lnTo>
                  <a:pt x="268933" y="210819"/>
                </a:lnTo>
                <a:lnTo>
                  <a:pt x="278505" y="210819"/>
                </a:lnTo>
                <a:lnTo>
                  <a:pt x="276465" y="208279"/>
                </a:lnTo>
                <a:close/>
              </a:path>
              <a:path w="313690" h="312420">
                <a:moveTo>
                  <a:pt x="272197" y="217169"/>
                </a:moveTo>
                <a:lnTo>
                  <a:pt x="270737" y="217169"/>
                </a:lnTo>
                <a:lnTo>
                  <a:pt x="270737" y="220979"/>
                </a:lnTo>
                <a:lnTo>
                  <a:pt x="274572" y="220979"/>
                </a:lnTo>
                <a:lnTo>
                  <a:pt x="272197" y="217169"/>
                </a:lnTo>
                <a:close/>
              </a:path>
              <a:path w="313690" h="312420">
                <a:moveTo>
                  <a:pt x="278505" y="210819"/>
                </a:moveTo>
                <a:lnTo>
                  <a:pt x="274547" y="210819"/>
                </a:lnTo>
                <a:lnTo>
                  <a:pt x="275703" y="212089"/>
                </a:lnTo>
                <a:lnTo>
                  <a:pt x="275703" y="214629"/>
                </a:lnTo>
                <a:lnTo>
                  <a:pt x="274801" y="215899"/>
                </a:lnTo>
                <a:lnTo>
                  <a:pt x="273861" y="215899"/>
                </a:lnTo>
                <a:lnTo>
                  <a:pt x="276604" y="220979"/>
                </a:lnTo>
                <a:lnTo>
                  <a:pt x="278425" y="220979"/>
                </a:lnTo>
                <a:lnTo>
                  <a:pt x="279525" y="219709"/>
                </a:lnTo>
                <a:lnTo>
                  <a:pt x="279525" y="212089"/>
                </a:lnTo>
                <a:lnTo>
                  <a:pt x="278505" y="210819"/>
                </a:lnTo>
                <a:close/>
              </a:path>
              <a:path w="313690" h="312420">
                <a:moveTo>
                  <a:pt x="273886" y="212089"/>
                </a:moveTo>
                <a:lnTo>
                  <a:pt x="270737" y="212089"/>
                </a:lnTo>
                <a:lnTo>
                  <a:pt x="270737" y="215899"/>
                </a:lnTo>
                <a:lnTo>
                  <a:pt x="273150" y="215899"/>
                </a:lnTo>
                <a:lnTo>
                  <a:pt x="273886" y="214629"/>
                </a:lnTo>
                <a:lnTo>
                  <a:pt x="273886" y="212089"/>
                </a:lnTo>
                <a:close/>
              </a:path>
              <a:path w="313690" h="312420">
                <a:moveTo>
                  <a:pt x="296048" y="88899"/>
                </a:moveTo>
                <a:lnTo>
                  <a:pt x="177760" y="88899"/>
                </a:lnTo>
                <a:lnTo>
                  <a:pt x="177760" y="106679"/>
                </a:lnTo>
                <a:lnTo>
                  <a:pt x="176121" y="114299"/>
                </a:lnTo>
                <a:lnTo>
                  <a:pt x="171678" y="121919"/>
                </a:lnTo>
                <a:lnTo>
                  <a:pt x="165142" y="129539"/>
                </a:lnTo>
                <a:lnTo>
                  <a:pt x="157224" y="137159"/>
                </a:lnTo>
                <a:lnTo>
                  <a:pt x="121702" y="172719"/>
                </a:lnTo>
                <a:lnTo>
                  <a:pt x="114115" y="182879"/>
                </a:lnTo>
                <a:lnTo>
                  <a:pt x="110433" y="191769"/>
                </a:lnTo>
                <a:lnTo>
                  <a:pt x="110903" y="199389"/>
                </a:lnTo>
                <a:lnTo>
                  <a:pt x="110981" y="200659"/>
                </a:lnTo>
                <a:lnTo>
                  <a:pt x="116927" y="209549"/>
                </a:lnTo>
                <a:lnTo>
                  <a:pt x="116495" y="210819"/>
                </a:lnTo>
                <a:lnTo>
                  <a:pt x="162717" y="210819"/>
                </a:lnTo>
                <a:lnTo>
                  <a:pt x="163537" y="207009"/>
                </a:lnTo>
                <a:lnTo>
                  <a:pt x="165757" y="203199"/>
                </a:lnTo>
                <a:lnTo>
                  <a:pt x="161936" y="203199"/>
                </a:lnTo>
                <a:lnTo>
                  <a:pt x="161936" y="186689"/>
                </a:lnTo>
                <a:lnTo>
                  <a:pt x="163575" y="179069"/>
                </a:lnTo>
                <a:lnTo>
                  <a:pt x="168018" y="171449"/>
                </a:lnTo>
                <a:lnTo>
                  <a:pt x="174554" y="162559"/>
                </a:lnTo>
                <a:lnTo>
                  <a:pt x="182472" y="154939"/>
                </a:lnTo>
                <a:lnTo>
                  <a:pt x="191451" y="146049"/>
                </a:lnTo>
                <a:lnTo>
                  <a:pt x="199038" y="135889"/>
                </a:lnTo>
                <a:lnTo>
                  <a:pt x="202720" y="126999"/>
                </a:lnTo>
                <a:lnTo>
                  <a:pt x="202250" y="119379"/>
                </a:lnTo>
                <a:lnTo>
                  <a:pt x="202172" y="118109"/>
                </a:lnTo>
                <a:lnTo>
                  <a:pt x="196226" y="109219"/>
                </a:lnTo>
                <a:lnTo>
                  <a:pt x="305616" y="109219"/>
                </a:lnTo>
                <a:lnTo>
                  <a:pt x="305206" y="106679"/>
                </a:lnTo>
                <a:lnTo>
                  <a:pt x="296048" y="88899"/>
                </a:lnTo>
                <a:close/>
              </a:path>
              <a:path w="313690" h="312420">
                <a:moveTo>
                  <a:pt x="305616" y="109219"/>
                </a:moveTo>
                <a:lnTo>
                  <a:pt x="197750" y="109219"/>
                </a:lnTo>
                <a:lnTo>
                  <a:pt x="206162" y="115569"/>
                </a:lnTo>
                <a:lnTo>
                  <a:pt x="210906" y="126999"/>
                </a:lnTo>
                <a:lnTo>
                  <a:pt x="209303" y="140969"/>
                </a:lnTo>
                <a:lnTo>
                  <a:pt x="198677" y="157479"/>
                </a:lnTo>
                <a:lnTo>
                  <a:pt x="182434" y="172719"/>
                </a:lnTo>
                <a:lnTo>
                  <a:pt x="175169" y="180339"/>
                </a:lnTo>
                <a:lnTo>
                  <a:pt x="169753" y="186689"/>
                </a:lnTo>
                <a:lnTo>
                  <a:pt x="165889" y="194309"/>
                </a:lnTo>
                <a:lnTo>
                  <a:pt x="163282" y="203199"/>
                </a:lnTo>
                <a:lnTo>
                  <a:pt x="165757" y="203199"/>
                </a:lnTo>
                <a:lnTo>
                  <a:pt x="167978" y="199389"/>
                </a:lnTo>
                <a:lnTo>
                  <a:pt x="174510" y="191769"/>
                </a:lnTo>
                <a:lnTo>
                  <a:pt x="202127" y="163829"/>
                </a:lnTo>
                <a:lnTo>
                  <a:pt x="214388" y="142239"/>
                </a:lnTo>
                <a:lnTo>
                  <a:pt x="213053" y="129539"/>
                </a:lnTo>
                <a:lnTo>
                  <a:pt x="212584" y="128269"/>
                </a:lnTo>
                <a:lnTo>
                  <a:pt x="308688" y="128269"/>
                </a:lnTo>
                <a:lnTo>
                  <a:pt x="305616" y="109219"/>
                </a:lnTo>
                <a:close/>
              </a:path>
              <a:path w="313690" h="312420">
                <a:moveTo>
                  <a:pt x="279053" y="59689"/>
                </a:moveTo>
                <a:lnTo>
                  <a:pt x="177811" y="59689"/>
                </a:lnTo>
                <a:lnTo>
                  <a:pt x="177811" y="77469"/>
                </a:lnTo>
                <a:lnTo>
                  <a:pt x="176172" y="85089"/>
                </a:lnTo>
                <a:lnTo>
                  <a:pt x="171729" y="92709"/>
                </a:lnTo>
                <a:lnTo>
                  <a:pt x="165193" y="100329"/>
                </a:lnTo>
                <a:lnTo>
                  <a:pt x="157275" y="107949"/>
                </a:lnTo>
                <a:lnTo>
                  <a:pt x="118350" y="147319"/>
                </a:lnTo>
                <a:lnTo>
                  <a:pt x="111026" y="154939"/>
                </a:lnTo>
                <a:lnTo>
                  <a:pt x="103452" y="165099"/>
                </a:lnTo>
                <a:lnTo>
                  <a:pt x="98765" y="176529"/>
                </a:lnTo>
                <a:lnTo>
                  <a:pt x="100100" y="189229"/>
                </a:lnTo>
                <a:lnTo>
                  <a:pt x="100570" y="190499"/>
                </a:lnTo>
                <a:lnTo>
                  <a:pt x="102393" y="190499"/>
                </a:lnTo>
                <a:lnTo>
                  <a:pt x="103850" y="177799"/>
                </a:lnTo>
                <a:lnTo>
                  <a:pt x="114476" y="162559"/>
                </a:lnTo>
                <a:lnTo>
                  <a:pt x="157275" y="119379"/>
                </a:lnTo>
                <a:lnTo>
                  <a:pt x="176617" y="88899"/>
                </a:lnTo>
                <a:lnTo>
                  <a:pt x="296048" y="88899"/>
                </a:lnTo>
                <a:lnTo>
                  <a:pt x="282966" y="63499"/>
                </a:lnTo>
                <a:lnTo>
                  <a:pt x="279053" y="59689"/>
                </a:lnTo>
                <a:close/>
              </a:path>
              <a:path w="313690" h="312420">
                <a:moveTo>
                  <a:pt x="249054" y="30479"/>
                </a:moveTo>
                <a:lnTo>
                  <a:pt x="177773" y="30479"/>
                </a:lnTo>
                <a:lnTo>
                  <a:pt x="177773" y="48259"/>
                </a:lnTo>
                <a:lnTo>
                  <a:pt x="176134" y="55879"/>
                </a:lnTo>
                <a:lnTo>
                  <a:pt x="171691" y="63499"/>
                </a:lnTo>
                <a:lnTo>
                  <a:pt x="165155" y="71119"/>
                </a:lnTo>
                <a:lnTo>
                  <a:pt x="157237" y="80009"/>
                </a:lnTo>
                <a:lnTo>
                  <a:pt x="115289" y="121919"/>
                </a:lnTo>
                <a:lnTo>
                  <a:pt x="103569" y="134619"/>
                </a:lnTo>
                <a:lnTo>
                  <a:pt x="96750" y="144779"/>
                </a:lnTo>
                <a:lnTo>
                  <a:pt x="93593" y="152399"/>
                </a:lnTo>
                <a:lnTo>
                  <a:pt x="92861" y="161289"/>
                </a:lnTo>
                <a:lnTo>
                  <a:pt x="92873" y="162559"/>
                </a:lnTo>
                <a:lnTo>
                  <a:pt x="95144" y="162559"/>
                </a:lnTo>
                <a:lnTo>
                  <a:pt x="100503" y="149859"/>
                </a:lnTo>
                <a:lnTo>
                  <a:pt x="113270" y="134619"/>
                </a:lnTo>
                <a:lnTo>
                  <a:pt x="157313" y="90169"/>
                </a:lnTo>
                <a:lnTo>
                  <a:pt x="176668" y="59689"/>
                </a:lnTo>
                <a:lnTo>
                  <a:pt x="279053" y="59689"/>
                </a:lnTo>
                <a:lnTo>
                  <a:pt x="249054" y="304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157415" y="5986224"/>
            <a:ext cx="68516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dirty="0">
                <a:solidFill>
                  <a:srgbClr val="FFFFFF"/>
                </a:solidFill>
                <a:latin typeface="Bebas Neue"/>
                <a:cs typeface="Bebas Neue"/>
              </a:rPr>
              <a:t>a </a:t>
            </a:r>
            <a:r>
              <a:rPr sz="1900" spc="-20" dirty="0">
                <a:solidFill>
                  <a:srgbClr val="FFFFFF"/>
                </a:solidFill>
                <a:latin typeface="Bebas Neue"/>
                <a:cs typeface="Bebas Neue"/>
              </a:rPr>
              <a:t>ÚLTIMA</a:t>
            </a:r>
            <a:endParaRPr sz="1900">
              <a:latin typeface="Bebas Neue"/>
              <a:cs typeface="Bebas Neu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358904" y="5986224"/>
            <a:ext cx="67627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spc="-10" dirty="0">
                <a:solidFill>
                  <a:srgbClr val="FFFFFF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48128" y="5879783"/>
            <a:ext cx="695724" cy="530040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212233" y="1986878"/>
            <a:ext cx="7767955" cy="2517140"/>
          </a:xfrm>
          <a:prstGeom prst="rect">
            <a:avLst/>
          </a:prstGeom>
        </p:spPr>
        <p:txBody>
          <a:bodyPr vert="horz" wrap="square" lIns="0" tIns="2108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660"/>
              </a:spcBef>
              <a:tabLst>
                <a:tab pos="2466975" algn="l"/>
              </a:tabLst>
            </a:pPr>
            <a:r>
              <a:rPr sz="4800" dirty="0">
                <a:solidFill>
                  <a:srgbClr val="FFFFFF"/>
                </a:solidFill>
              </a:rPr>
              <a:t>E</a:t>
            </a:r>
            <a:r>
              <a:rPr sz="4800" spc="-50" dirty="0">
                <a:solidFill>
                  <a:srgbClr val="FFFFFF"/>
                </a:solidFill>
              </a:rPr>
              <a:t> </a:t>
            </a:r>
            <a:r>
              <a:rPr sz="4800" dirty="0">
                <a:solidFill>
                  <a:srgbClr val="FFFFFF"/>
                </a:solidFill>
              </a:rPr>
              <a:t>s</a:t>
            </a:r>
            <a:r>
              <a:rPr sz="4800" spc="-55" dirty="0">
                <a:solidFill>
                  <a:srgbClr val="FFFFFF"/>
                </a:solidFill>
              </a:rPr>
              <a:t> </a:t>
            </a:r>
            <a:r>
              <a:rPr sz="4800" dirty="0">
                <a:solidFill>
                  <a:srgbClr val="FFFFFF"/>
                </a:solidFill>
              </a:rPr>
              <a:t>c</a:t>
            </a:r>
            <a:r>
              <a:rPr sz="4800" spc="-45" dirty="0">
                <a:solidFill>
                  <a:srgbClr val="FFFFFF"/>
                </a:solidFill>
              </a:rPr>
              <a:t> </a:t>
            </a:r>
            <a:r>
              <a:rPr sz="4800" dirty="0">
                <a:solidFill>
                  <a:srgbClr val="FFFFFF"/>
                </a:solidFill>
              </a:rPr>
              <a:t>o</a:t>
            </a:r>
            <a:r>
              <a:rPr sz="4800" spc="-55" dirty="0">
                <a:solidFill>
                  <a:srgbClr val="FFFFFF"/>
                </a:solidFill>
              </a:rPr>
              <a:t> </a:t>
            </a:r>
            <a:r>
              <a:rPr sz="4800" dirty="0">
                <a:solidFill>
                  <a:srgbClr val="FFFFFF"/>
                </a:solidFill>
              </a:rPr>
              <a:t>l</a:t>
            </a:r>
            <a:r>
              <a:rPr sz="4800" spc="-60" dirty="0">
                <a:solidFill>
                  <a:srgbClr val="FFFFFF"/>
                </a:solidFill>
              </a:rPr>
              <a:t> </a:t>
            </a:r>
            <a:r>
              <a:rPr sz="4800" dirty="0">
                <a:solidFill>
                  <a:srgbClr val="FFFFFF"/>
                </a:solidFill>
              </a:rPr>
              <a:t>h</a:t>
            </a:r>
            <a:r>
              <a:rPr sz="4800" spc="-55" dirty="0">
                <a:solidFill>
                  <a:srgbClr val="FFFFFF"/>
                </a:solidFill>
              </a:rPr>
              <a:t> </a:t>
            </a:r>
            <a:r>
              <a:rPr sz="4800" spc="-50" dirty="0">
                <a:solidFill>
                  <a:srgbClr val="FFFFFF"/>
                </a:solidFill>
              </a:rPr>
              <a:t>a</a:t>
            </a:r>
            <a:r>
              <a:rPr sz="4800" dirty="0">
                <a:solidFill>
                  <a:srgbClr val="FFFFFF"/>
                </a:solidFill>
              </a:rPr>
              <a:t>	h</a:t>
            </a:r>
            <a:r>
              <a:rPr sz="4800" spc="-65" dirty="0">
                <a:solidFill>
                  <a:srgbClr val="FFFFFF"/>
                </a:solidFill>
              </a:rPr>
              <a:t> </a:t>
            </a:r>
            <a:r>
              <a:rPr sz="4800" dirty="0">
                <a:solidFill>
                  <a:srgbClr val="FFFFFF"/>
                </a:solidFill>
              </a:rPr>
              <a:t>o</a:t>
            </a:r>
            <a:r>
              <a:rPr sz="4800" spc="-60" dirty="0">
                <a:solidFill>
                  <a:srgbClr val="FFFFFF"/>
                </a:solidFill>
              </a:rPr>
              <a:t> </a:t>
            </a:r>
            <a:r>
              <a:rPr sz="4800" dirty="0">
                <a:solidFill>
                  <a:srgbClr val="FFFFFF"/>
                </a:solidFill>
              </a:rPr>
              <a:t>j</a:t>
            </a:r>
            <a:r>
              <a:rPr sz="4800" spc="-60" dirty="0">
                <a:solidFill>
                  <a:srgbClr val="FFFFFF"/>
                </a:solidFill>
              </a:rPr>
              <a:t> </a:t>
            </a:r>
            <a:r>
              <a:rPr sz="4800" spc="-50" dirty="0">
                <a:solidFill>
                  <a:srgbClr val="FFFFFF"/>
                </a:solidFill>
              </a:rPr>
              <a:t>e</a:t>
            </a:r>
            <a:endParaRPr sz="4800" dirty="0"/>
          </a:p>
          <a:p>
            <a:pPr marL="12700" marR="5080" algn="ctr">
              <a:lnSpc>
                <a:spcPct val="100000"/>
              </a:lnSpc>
              <a:spcBef>
                <a:spcPts val="780"/>
              </a:spcBef>
            </a:pPr>
            <a:r>
              <a:rPr sz="2400" b="1" dirty="0">
                <a:solidFill>
                  <a:srgbClr val="FFFFFF"/>
                </a:solidFill>
                <a:latin typeface="Montserrat"/>
                <a:cs typeface="Montserrat"/>
              </a:rPr>
              <a:t>Cada</a:t>
            </a:r>
            <a:r>
              <a:rPr sz="2400" b="1" spc="-2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FFFFFF"/>
                </a:solidFill>
                <a:latin typeface="Montserrat"/>
                <a:cs typeface="Montserrat"/>
              </a:rPr>
              <a:t>dia</a:t>
            </a:r>
            <a:r>
              <a:rPr sz="2400" b="1" spc="-2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FFFFFF"/>
                </a:solidFill>
                <a:latin typeface="Montserrat"/>
                <a:cs typeface="Montserrat"/>
              </a:rPr>
              <a:t>e</a:t>
            </a:r>
            <a:r>
              <a:rPr sz="2400" b="1" spc="-2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FFFFFF"/>
                </a:solidFill>
                <a:latin typeface="Montserrat"/>
                <a:cs typeface="Montserrat"/>
              </a:rPr>
              <a:t>cada</a:t>
            </a:r>
            <a:r>
              <a:rPr sz="2400" b="1" spc="-1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FFFFFF"/>
                </a:solidFill>
                <a:latin typeface="Montserrat"/>
                <a:cs typeface="Montserrat"/>
              </a:rPr>
              <a:t>momento</a:t>
            </a:r>
            <a:r>
              <a:rPr sz="2400" b="1" spc="-2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FFFFFF"/>
                </a:solidFill>
                <a:latin typeface="Montserrat"/>
                <a:cs typeface="Montserrat"/>
              </a:rPr>
              <a:t>podem</a:t>
            </a:r>
            <a:r>
              <a:rPr sz="2400" b="1" spc="-2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FFFFFF"/>
                </a:solidFill>
                <a:latin typeface="Montserrat"/>
                <a:cs typeface="Montserrat"/>
              </a:rPr>
              <a:t>ser</a:t>
            </a:r>
            <a:r>
              <a:rPr sz="2400" b="1" spc="-2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FFFFFF"/>
                </a:solidFill>
                <a:latin typeface="Montserrat"/>
                <a:cs typeface="Montserrat"/>
              </a:rPr>
              <a:t>a</a:t>
            </a:r>
            <a:r>
              <a:rPr sz="2400" b="1" spc="-1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Montserrat"/>
                <a:cs typeface="Montserrat"/>
              </a:rPr>
              <a:t>última </a:t>
            </a:r>
            <a:r>
              <a:rPr sz="2400" b="1" dirty="0">
                <a:solidFill>
                  <a:srgbClr val="FFFFFF"/>
                </a:solidFill>
                <a:latin typeface="Montserrat"/>
                <a:cs typeface="Montserrat"/>
              </a:rPr>
              <a:t>oportunidade</a:t>
            </a:r>
            <a:r>
              <a:rPr sz="2400" b="1" spc="-6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FFFFFF"/>
                </a:solidFill>
                <a:latin typeface="Montserrat"/>
                <a:cs typeface="Montserrat"/>
              </a:rPr>
              <a:t>para</a:t>
            </a:r>
            <a:r>
              <a:rPr sz="2400" b="1" spc="-6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FFFFFF"/>
                </a:solidFill>
                <a:latin typeface="Montserrat"/>
                <a:cs typeface="Montserrat"/>
              </a:rPr>
              <a:t>fazer</a:t>
            </a:r>
            <a:r>
              <a:rPr sz="2400" b="1" spc="-6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FFFFFF"/>
                </a:solidFill>
                <a:latin typeface="Montserrat"/>
                <a:cs typeface="Montserrat"/>
              </a:rPr>
              <a:t>a</a:t>
            </a:r>
            <a:r>
              <a:rPr sz="2400" b="1" spc="-6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FFFFFF"/>
                </a:solidFill>
                <a:latin typeface="Montserrat"/>
                <a:cs typeface="Montserrat"/>
              </a:rPr>
              <a:t>escolha</a:t>
            </a:r>
            <a:r>
              <a:rPr sz="2400" b="1" spc="-6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FFFFFF"/>
                </a:solidFill>
                <a:latin typeface="Montserrat"/>
                <a:cs typeface="Montserrat"/>
              </a:rPr>
              <a:t>certa.</a:t>
            </a:r>
            <a:r>
              <a:rPr sz="2400" b="1" spc="-6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Montserrat"/>
                <a:cs typeface="Montserrat"/>
              </a:rPr>
              <a:t>Escolha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entregar</a:t>
            </a:r>
            <a:r>
              <a:rPr sz="2400" spc="-4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sua</a:t>
            </a:r>
            <a:r>
              <a:rPr sz="2400" spc="-4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vida</a:t>
            </a:r>
            <a:r>
              <a:rPr sz="2400" spc="-4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a</a:t>
            </a:r>
            <a:r>
              <a:rPr sz="2400" spc="-4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Jesus,</a:t>
            </a:r>
            <a:r>
              <a:rPr sz="2400" spc="-4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crer</a:t>
            </a:r>
            <a:r>
              <a:rPr sz="2400" spc="-4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na</a:t>
            </a:r>
            <a:r>
              <a:rPr sz="2400" spc="-4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promessa</a:t>
            </a:r>
            <a:r>
              <a:rPr sz="2400" spc="-4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de</a:t>
            </a:r>
            <a:r>
              <a:rPr sz="2400" spc="-4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Montserrat"/>
                <a:cs typeface="Montserrat"/>
              </a:rPr>
              <a:t>Sua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volta</a:t>
            </a:r>
            <a:r>
              <a:rPr sz="2400" spc="-5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e</a:t>
            </a:r>
            <a:r>
              <a:rPr sz="2400" spc="-5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viver</a:t>
            </a:r>
            <a:r>
              <a:rPr sz="2400" spc="-5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Montserrat"/>
                <a:cs typeface="Montserrat"/>
              </a:rPr>
              <a:t>preparado(a)</a:t>
            </a:r>
            <a:r>
              <a:rPr sz="2400" spc="-5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para</a:t>
            </a:r>
            <a:r>
              <a:rPr sz="2400" spc="-5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spc="-30" dirty="0">
                <a:solidFill>
                  <a:srgbClr val="FFFFFF"/>
                </a:solidFill>
                <a:latin typeface="Montserrat"/>
                <a:cs typeface="Montserrat"/>
              </a:rPr>
              <a:t>encontrá-</a:t>
            </a:r>
            <a:r>
              <a:rPr sz="2400" spc="-25" dirty="0">
                <a:solidFill>
                  <a:srgbClr val="FFFFFF"/>
                </a:solidFill>
                <a:latin typeface="Montserrat"/>
                <a:cs typeface="Montserrat"/>
              </a:rPr>
              <a:t>Lo.</a:t>
            </a:r>
            <a:endParaRPr sz="2400" dirty="0">
              <a:latin typeface="Montserrat"/>
              <a:cs typeface="Montserra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51282" y="0"/>
            <a:ext cx="11040718" cy="6858000"/>
            <a:chOff x="1151282" y="0"/>
            <a:chExt cx="11040718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98184" y="812"/>
              <a:ext cx="6091885" cy="685637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096000" y="0"/>
              <a:ext cx="6096000" cy="6858000"/>
            </a:xfrm>
            <a:custGeom>
              <a:avLst/>
              <a:gdLst/>
              <a:ahLst/>
              <a:cxnLst/>
              <a:rect l="l" t="t" r="r" b="b"/>
              <a:pathLst>
                <a:path w="6096000" h="6858000">
                  <a:moveTo>
                    <a:pt x="609600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6096000" y="6858000"/>
                  </a:lnTo>
                  <a:lnTo>
                    <a:pt x="6096000" y="0"/>
                  </a:lnTo>
                  <a:close/>
                </a:path>
              </a:pathLst>
            </a:custGeom>
            <a:solidFill>
              <a:srgbClr val="B76727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62564" y="2213851"/>
              <a:ext cx="2878277" cy="141375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62564" y="3149866"/>
              <a:ext cx="3842423" cy="149157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151282" y="1447800"/>
              <a:ext cx="3364865" cy="612140"/>
            </a:xfrm>
            <a:custGeom>
              <a:avLst/>
              <a:gdLst/>
              <a:ahLst/>
              <a:cxnLst/>
              <a:rect l="l" t="t" r="r" b="b"/>
              <a:pathLst>
                <a:path w="3364865" h="612139">
                  <a:moveTo>
                    <a:pt x="3266960" y="0"/>
                  </a:moveTo>
                  <a:lnTo>
                    <a:pt x="0" y="0"/>
                  </a:lnTo>
                  <a:lnTo>
                    <a:pt x="0" y="611759"/>
                  </a:lnTo>
                  <a:lnTo>
                    <a:pt x="3364242" y="611759"/>
                  </a:lnTo>
                  <a:lnTo>
                    <a:pt x="3266960" y="0"/>
                  </a:lnTo>
                  <a:close/>
                </a:path>
              </a:pathLst>
            </a:custGeom>
            <a:solidFill>
              <a:srgbClr val="A06F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333747" y="1439545"/>
            <a:ext cx="2908935" cy="6940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350" dirty="0">
                <a:solidFill>
                  <a:srgbClr val="E0DDD6"/>
                </a:solidFill>
                <a:latin typeface="Bebas Neue"/>
                <a:cs typeface="Bebas Neue"/>
              </a:rPr>
              <a:t>PRóximo</a:t>
            </a:r>
            <a:r>
              <a:rPr sz="4350" spc="-70" dirty="0">
                <a:solidFill>
                  <a:srgbClr val="E0DDD6"/>
                </a:solidFill>
                <a:latin typeface="Bebas Neue"/>
                <a:cs typeface="Bebas Neue"/>
              </a:rPr>
              <a:t> </a:t>
            </a:r>
            <a:r>
              <a:rPr sz="4350" spc="-10" dirty="0">
                <a:solidFill>
                  <a:srgbClr val="E0DDD6"/>
                </a:solidFill>
                <a:latin typeface="Bebas Neue"/>
                <a:cs typeface="Bebas Neue"/>
              </a:rPr>
              <a:t>estudo</a:t>
            </a:r>
            <a:endParaRPr sz="4350" dirty="0">
              <a:latin typeface="Bebas Neue"/>
              <a:cs typeface="Bebas Neu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444354" y="4782594"/>
            <a:ext cx="1377950" cy="2349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50" spc="-10" dirty="0">
                <a:solidFill>
                  <a:srgbClr val="333333"/>
                </a:solidFill>
                <a:latin typeface="Bebas Neue"/>
                <a:cs typeface="Bebas Neue"/>
              </a:rPr>
              <a:t>AULTIMAESCOLHA</a:t>
            </a:r>
            <a:r>
              <a:rPr sz="1350" spc="-10" dirty="0">
                <a:solidFill>
                  <a:srgbClr val="A06F35"/>
                </a:solidFill>
                <a:latin typeface="Bebas Neue"/>
                <a:cs typeface="Bebas Neue"/>
              </a:rPr>
              <a:t>.com.br</a:t>
            </a:r>
            <a:endParaRPr sz="1350">
              <a:latin typeface="Bebas Neue"/>
              <a:cs typeface="Bebas Neue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455921" y="5064623"/>
            <a:ext cx="1345565" cy="1345565"/>
            <a:chOff x="4455921" y="5064623"/>
            <a:chExt cx="1345565" cy="1345565"/>
          </a:xfrm>
        </p:grpSpPr>
        <p:sp>
          <p:nvSpPr>
            <p:cNvPr id="11" name="object 11"/>
            <p:cNvSpPr/>
            <p:nvPr/>
          </p:nvSpPr>
          <p:spPr>
            <a:xfrm>
              <a:off x="4455922" y="5064633"/>
              <a:ext cx="1345565" cy="1252855"/>
            </a:xfrm>
            <a:custGeom>
              <a:avLst/>
              <a:gdLst/>
              <a:ahLst/>
              <a:cxnLst/>
              <a:rect l="l" t="t" r="r" b="b"/>
              <a:pathLst>
                <a:path w="1345564" h="1252854">
                  <a:moveTo>
                    <a:pt x="185559" y="650379"/>
                  </a:moveTo>
                  <a:lnTo>
                    <a:pt x="139153" y="650379"/>
                  </a:lnTo>
                  <a:lnTo>
                    <a:pt x="139077" y="693572"/>
                  </a:lnTo>
                  <a:lnTo>
                    <a:pt x="145453" y="696099"/>
                  </a:lnTo>
                  <a:lnTo>
                    <a:pt x="159296" y="697369"/>
                  </a:lnTo>
                  <a:lnTo>
                    <a:pt x="174637" y="696099"/>
                  </a:lnTo>
                  <a:lnTo>
                    <a:pt x="185559" y="696099"/>
                  </a:lnTo>
                  <a:lnTo>
                    <a:pt x="185559" y="650379"/>
                  </a:lnTo>
                  <a:close/>
                </a:path>
                <a:path w="1345564" h="1252854">
                  <a:moveTo>
                    <a:pt x="231978" y="696099"/>
                  </a:moveTo>
                  <a:lnTo>
                    <a:pt x="185559" y="696099"/>
                  </a:lnTo>
                  <a:lnTo>
                    <a:pt x="185534" y="743089"/>
                  </a:lnTo>
                  <a:lnTo>
                    <a:pt x="231978" y="743089"/>
                  </a:lnTo>
                  <a:lnTo>
                    <a:pt x="231978" y="696099"/>
                  </a:lnTo>
                  <a:close/>
                </a:path>
                <a:path w="1345564" h="1252854">
                  <a:moveTo>
                    <a:pt x="556831" y="348119"/>
                  </a:moveTo>
                  <a:lnTo>
                    <a:pt x="556628" y="325272"/>
                  </a:lnTo>
                  <a:lnTo>
                    <a:pt x="510209" y="325272"/>
                  </a:lnTo>
                  <a:lnTo>
                    <a:pt x="510235" y="279552"/>
                  </a:lnTo>
                  <a:lnTo>
                    <a:pt x="498678" y="278269"/>
                  </a:lnTo>
                  <a:lnTo>
                    <a:pt x="475411" y="278269"/>
                  </a:lnTo>
                  <a:lnTo>
                    <a:pt x="463854" y="279552"/>
                  </a:lnTo>
                  <a:lnTo>
                    <a:pt x="463892" y="325272"/>
                  </a:lnTo>
                  <a:lnTo>
                    <a:pt x="417474" y="325272"/>
                  </a:lnTo>
                  <a:lnTo>
                    <a:pt x="417499" y="372249"/>
                  </a:lnTo>
                  <a:lnTo>
                    <a:pt x="278295" y="372249"/>
                  </a:lnTo>
                  <a:lnTo>
                    <a:pt x="278295" y="417969"/>
                  </a:lnTo>
                  <a:lnTo>
                    <a:pt x="324739" y="417969"/>
                  </a:lnTo>
                  <a:lnTo>
                    <a:pt x="324713" y="464972"/>
                  </a:lnTo>
                  <a:lnTo>
                    <a:pt x="324713" y="510679"/>
                  </a:lnTo>
                  <a:lnTo>
                    <a:pt x="324713" y="557669"/>
                  </a:lnTo>
                  <a:lnTo>
                    <a:pt x="231952" y="557669"/>
                  </a:lnTo>
                  <a:lnTo>
                    <a:pt x="231952" y="510679"/>
                  </a:lnTo>
                  <a:lnTo>
                    <a:pt x="324713" y="510679"/>
                  </a:lnTo>
                  <a:lnTo>
                    <a:pt x="324713" y="464972"/>
                  </a:lnTo>
                  <a:lnTo>
                    <a:pt x="185559" y="464972"/>
                  </a:lnTo>
                  <a:lnTo>
                    <a:pt x="185534" y="417969"/>
                  </a:lnTo>
                  <a:lnTo>
                    <a:pt x="231978" y="417969"/>
                  </a:lnTo>
                  <a:lnTo>
                    <a:pt x="231940" y="372249"/>
                  </a:lnTo>
                  <a:lnTo>
                    <a:pt x="139204" y="372249"/>
                  </a:lnTo>
                  <a:lnTo>
                    <a:pt x="139204" y="417969"/>
                  </a:lnTo>
                  <a:lnTo>
                    <a:pt x="139204" y="464972"/>
                  </a:lnTo>
                  <a:lnTo>
                    <a:pt x="92760" y="464972"/>
                  </a:lnTo>
                  <a:lnTo>
                    <a:pt x="92760" y="417969"/>
                  </a:lnTo>
                  <a:lnTo>
                    <a:pt x="139204" y="417969"/>
                  </a:lnTo>
                  <a:lnTo>
                    <a:pt x="139204" y="372249"/>
                  </a:lnTo>
                  <a:lnTo>
                    <a:pt x="38" y="372249"/>
                  </a:lnTo>
                  <a:lnTo>
                    <a:pt x="0" y="417969"/>
                  </a:lnTo>
                  <a:lnTo>
                    <a:pt x="46520" y="421779"/>
                  </a:lnTo>
                  <a:lnTo>
                    <a:pt x="46443" y="464972"/>
                  </a:lnTo>
                  <a:lnTo>
                    <a:pt x="38" y="464972"/>
                  </a:lnTo>
                  <a:lnTo>
                    <a:pt x="38" y="557669"/>
                  </a:lnTo>
                  <a:lnTo>
                    <a:pt x="46418" y="557669"/>
                  </a:lnTo>
                  <a:lnTo>
                    <a:pt x="46418" y="650379"/>
                  </a:lnTo>
                  <a:lnTo>
                    <a:pt x="92798" y="650379"/>
                  </a:lnTo>
                  <a:lnTo>
                    <a:pt x="92798" y="557669"/>
                  </a:lnTo>
                  <a:lnTo>
                    <a:pt x="139204" y="557669"/>
                  </a:lnTo>
                  <a:lnTo>
                    <a:pt x="139153" y="603389"/>
                  </a:lnTo>
                  <a:lnTo>
                    <a:pt x="185597" y="603389"/>
                  </a:lnTo>
                  <a:lnTo>
                    <a:pt x="185559" y="650379"/>
                  </a:lnTo>
                  <a:lnTo>
                    <a:pt x="278333" y="650379"/>
                  </a:lnTo>
                  <a:lnTo>
                    <a:pt x="278295" y="603389"/>
                  </a:lnTo>
                  <a:lnTo>
                    <a:pt x="324739" y="603389"/>
                  </a:lnTo>
                  <a:lnTo>
                    <a:pt x="324739" y="650379"/>
                  </a:lnTo>
                  <a:lnTo>
                    <a:pt x="278333" y="650379"/>
                  </a:lnTo>
                  <a:lnTo>
                    <a:pt x="278295" y="696099"/>
                  </a:lnTo>
                  <a:lnTo>
                    <a:pt x="417499" y="696099"/>
                  </a:lnTo>
                  <a:lnTo>
                    <a:pt x="417499" y="650379"/>
                  </a:lnTo>
                  <a:lnTo>
                    <a:pt x="371068" y="650379"/>
                  </a:lnTo>
                  <a:lnTo>
                    <a:pt x="371094" y="603389"/>
                  </a:lnTo>
                  <a:lnTo>
                    <a:pt x="510235" y="603389"/>
                  </a:lnTo>
                  <a:lnTo>
                    <a:pt x="510235" y="557669"/>
                  </a:lnTo>
                  <a:lnTo>
                    <a:pt x="371094" y="557669"/>
                  </a:lnTo>
                  <a:lnTo>
                    <a:pt x="371068" y="510679"/>
                  </a:lnTo>
                  <a:lnTo>
                    <a:pt x="417499" y="510679"/>
                  </a:lnTo>
                  <a:lnTo>
                    <a:pt x="417576" y="467499"/>
                  </a:lnTo>
                  <a:lnTo>
                    <a:pt x="371068" y="464972"/>
                  </a:lnTo>
                  <a:lnTo>
                    <a:pt x="371068" y="417969"/>
                  </a:lnTo>
                  <a:lnTo>
                    <a:pt x="463854" y="417969"/>
                  </a:lnTo>
                  <a:lnTo>
                    <a:pt x="463829" y="372249"/>
                  </a:lnTo>
                  <a:lnTo>
                    <a:pt x="506907" y="370979"/>
                  </a:lnTo>
                  <a:lnTo>
                    <a:pt x="510019" y="378599"/>
                  </a:lnTo>
                  <a:lnTo>
                    <a:pt x="510832" y="391299"/>
                  </a:lnTo>
                  <a:lnTo>
                    <a:pt x="510501" y="406552"/>
                  </a:lnTo>
                  <a:lnTo>
                    <a:pt x="510235" y="417969"/>
                  </a:lnTo>
                  <a:lnTo>
                    <a:pt x="556628" y="417969"/>
                  </a:lnTo>
                  <a:lnTo>
                    <a:pt x="556628" y="370979"/>
                  </a:lnTo>
                  <a:lnTo>
                    <a:pt x="556831" y="348119"/>
                  </a:lnTo>
                  <a:close/>
                </a:path>
                <a:path w="1345564" h="1252854">
                  <a:moveTo>
                    <a:pt x="695794" y="1066939"/>
                  </a:moveTo>
                  <a:lnTo>
                    <a:pt x="649363" y="1066939"/>
                  </a:lnTo>
                  <a:lnTo>
                    <a:pt x="649351" y="1113942"/>
                  </a:lnTo>
                  <a:lnTo>
                    <a:pt x="695769" y="1113942"/>
                  </a:lnTo>
                  <a:lnTo>
                    <a:pt x="695794" y="1066939"/>
                  </a:lnTo>
                  <a:close/>
                </a:path>
                <a:path w="1345564" h="1252854">
                  <a:moveTo>
                    <a:pt x="695794" y="278269"/>
                  </a:moveTo>
                  <a:lnTo>
                    <a:pt x="649389" y="279552"/>
                  </a:lnTo>
                  <a:lnTo>
                    <a:pt x="649389" y="372249"/>
                  </a:lnTo>
                  <a:lnTo>
                    <a:pt x="695769" y="372249"/>
                  </a:lnTo>
                  <a:lnTo>
                    <a:pt x="695794" y="278269"/>
                  </a:lnTo>
                  <a:close/>
                </a:path>
                <a:path w="1345564" h="1252854">
                  <a:moveTo>
                    <a:pt x="742251" y="374802"/>
                  </a:moveTo>
                  <a:lnTo>
                    <a:pt x="735863" y="372249"/>
                  </a:lnTo>
                  <a:lnTo>
                    <a:pt x="722033" y="370979"/>
                  </a:lnTo>
                  <a:lnTo>
                    <a:pt x="706691" y="370979"/>
                  </a:lnTo>
                  <a:lnTo>
                    <a:pt x="695769" y="372249"/>
                  </a:lnTo>
                  <a:lnTo>
                    <a:pt x="695769" y="417969"/>
                  </a:lnTo>
                  <a:lnTo>
                    <a:pt x="742188" y="417969"/>
                  </a:lnTo>
                  <a:lnTo>
                    <a:pt x="742251" y="374802"/>
                  </a:lnTo>
                  <a:close/>
                </a:path>
                <a:path w="1345564" h="1252854">
                  <a:moveTo>
                    <a:pt x="788682" y="974648"/>
                  </a:moveTo>
                  <a:lnTo>
                    <a:pt x="788504" y="974648"/>
                  </a:lnTo>
                  <a:lnTo>
                    <a:pt x="788504" y="950518"/>
                  </a:lnTo>
                  <a:lnTo>
                    <a:pt x="788492" y="927658"/>
                  </a:lnTo>
                  <a:lnTo>
                    <a:pt x="649376" y="927658"/>
                  </a:lnTo>
                  <a:lnTo>
                    <a:pt x="649376" y="950518"/>
                  </a:lnTo>
                  <a:lnTo>
                    <a:pt x="649363" y="974648"/>
                  </a:lnTo>
                  <a:lnTo>
                    <a:pt x="695782" y="974648"/>
                  </a:lnTo>
                  <a:lnTo>
                    <a:pt x="695782" y="997508"/>
                  </a:lnTo>
                  <a:lnTo>
                    <a:pt x="695756" y="1020368"/>
                  </a:lnTo>
                  <a:lnTo>
                    <a:pt x="788644" y="1020368"/>
                  </a:lnTo>
                  <a:lnTo>
                    <a:pt x="788644" y="997508"/>
                  </a:lnTo>
                  <a:lnTo>
                    <a:pt x="788682" y="974648"/>
                  </a:lnTo>
                  <a:close/>
                </a:path>
                <a:path w="1345564" h="1252854">
                  <a:moveTo>
                    <a:pt x="834936" y="231952"/>
                  </a:moveTo>
                  <a:lnTo>
                    <a:pt x="788530" y="231952"/>
                  </a:lnTo>
                  <a:lnTo>
                    <a:pt x="788530" y="278295"/>
                  </a:lnTo>
                  <a:lnTo>
                    <a:pt x="800100" y="278079"/>
                  </a:lnTo>
                  <a:lnTo>
                    <a:pt x="823544" y="278079"/>
                  </a:lnTo>
                  <a:lnTo>
                    <a:pt x="834910" y="278295"/>
                  </a:lnTo>
                  <a:lnTo>
                    <a:pt x="834910" y="278079"/>
                  </a:lnTo>
                  <a:lnTo>
                    <a:pt x="834936" y="231952"/>
                  </a:lnTo>
                  <a:close/>
                </a:path>
                <a:path w="1345564" h="1252854">
                  <a:moveTo>
                    <a:pt x="834936" y="46494"/>
                  </a:moveTo>
                  <a:lnTo>
                    <a:pt x="788492" y="46494"/>
                  </a:lnTo>
                  <a:lnTo>
                    <a:pt x="788492" y="92837"/>
                  </a:lnTo>
                  <a:lnTo>
                    <a:pt x="834910" y="92837"/>
                  </a:lnTo>
                  <a:lnTo>
                    <a:pt x="834936" y="46494"/>
                  </a:lnTo>
                  <a:close/>
                </a:path>
                <a:path w="1345564" h="1252854">
                  <a:moveTo>
                    <a:pt x="927696" y="0"/>
                  </a:moveTo>
                  <a:lnTo>
                    <a:pt x="881253" y="0"/>
                  </a:lnTo>
                  <a:lnTo>
                    <a:pt x="881253" y="46494"/>
                  </a:lnTo>
                  <a:lnTo>
                    <a:pt x="927671" y="46494"/>
                  </a:lnTo>
                  <a:lnTo>
                    <a:pt x="927696" y="0"/>
                  </a:lnTo>
                  <a:close/>
                </a:path>
                <a:path w="1345564" h="1252854">
                  <a:moveTo>
                    <a:pt x="974051" y="46494"/>
                  </a:moveTo>
                  <a:lnTo>
                    <a:pt x="927671" y="46494"/>
                  </a:lnTo>
                  <a:lnTo>
                    <a:pt x="927696" y="92837"/>
                  </a:lnTo>
                  <a:lnTo>
                    <a:pt x="858088" y="92989"/>
                  </a:lnTo>
                  <a:lnTo>
                    <a:pt x="842098" y="92837"/>
                  </a:lnTo>
                  <a:lnTo>
                    <a:pt x="834910" y="92837"/>
                  </a:lnTo>
                  <a:lnTo>
                    <a:pt x="834910" y="139179"/>
                  </a:lnTo>
                  <a:lnTo>
                    <a:pt x="742137" y="139179"/>
                  </a:lnTo>
                  <a:lnTo>
                    <a:pt x="742137" y="0"/>
                  </a:lnTo>
                  <a:lnTo>
                    <a:pt x="695731" y="0"/>
                  </a:lnTo>
                  <a:lnTo>
                    <a:pt x="692429" y="46494"/>
                  </a:lnTo>
                  <a:lnTo>
                    <a:pt x="649351" y="46494"/>
                  </a:lnTo>
                  <a:lnTo>
                    <a:pt x="649376" y="0"/>
                  </a:lnTo>
                  <a:lnTo>
                    <a:pt x="556615" y="0"/>
                  </a:lnTo>
                  <a:lnTo>
                    <a:pt x="556577" y="46494"/>
                  </a:lnTo>
                  <a:lnTo>
                    <a:pt x="557657" y="46494"/>
                  </a:lnTo>
                  <a:lnTo>
                    <a:pt x="603097" y="49720"/>
                  </a:lnTo>
                  <a:lnTo>
                    <a:pt x="603021" y="92837"/>
                  </a:lnTo>
                  <a:lnTo>
                    <a:pt x="556615" y="92837"/>
                  </a:lnTo>
                  <a:lnTo>
                    <a:pt x="556615" y="185572"/>
                  </a:lnTo>
                  <a:lnTo>
                    <a:pt x="603021" y="185572"/>
                  </a:lnTo>
                  <a:lnTo>
                    <a:pt x="602957" y="139179"/>
                  </a:lnTo>
                  <a:lnTo>
                    <a:pt x="649376" y="139179"/>
                  </a:lnTo>
                  <a:lnTo>
                    <a:pt x="649351" y="92837"/>
                  </a:lnTo>
                  <a:lnTo>
                    <a:pt x="695794" y="92837"/>
                  </a:lnTo>
                  <a:lnTo>
                    <a:pt x="695794" y="139179"/>
                  </a:lnTo>
                  <a:lnTo>
                    <a:pt x="649376" y="139179"/>
                  </a:lnTo>
                  <a:lnTo>
                    <a:pt x="649351" y="185572"/>
                  </a:lnTo>
                  <a:lnTo>
                    <a:pt x="742175" y="185572"/>
                  </a:lnTo>
                  <a:lnTo>
                    <a:pt x="742111" y="231952"/>
                  </a:lnTo>
                  <a:lnTo>
                    <a:pt x="788530" y="231952"/>
                  </a:lnTo>
                  <a:lnTo>
                    <a:pt x="788492" y="185572"/>
                  </a:lnTo>
                  <a:lnTo>
                    <a:pt x="881316" y="185572"/>
                  </a:lnTo>
                  <a:lnTo>
                    <a:pt x="881253" y="139179"/>
                  </a:lnTo>
                  <a:lnTo>
                    <a:pt x="927671" y="139179"/>
                  </a:lnTo>
                  <a:lnTo>
                    <a:pt x="927671" y="231952"/>
                  </a:lnTo>
                  <a:lnTo>
                    <a:pt x="974051" y="231952"/>
                  </a:lnTo>
                  <a:lnTo>
                    <a:pt x="974051" y="92989"/>
                  </a:lnTo>
                  <a:lnTo>
                    <a:pt x="974051" y="46494"/>
                  </a:lnTo>
                  <a:close/>
                </a:path>
                <a:path w="1345564" h="1252854">
                  <a:moveTo>
                    <a:pt x="1020483" y="372249"/>
                  </a:moveTo>
                  <a:lnTo>
                    <a:pt x="974064" y="372249"/>
                  </a:lnTo>
                  <a:lnTo>
                    <a:pt x="974064" y="279552"/>
                  </a:lnTo>
                  <a:lnTo>
                    <a:pt x="927658" y="278269"/>
                  </a:lnTo>
                  <a:lnTo>
                    <a:pt x="927709" y="325272"/>
                  </a:lnTo>
                  <a:lnTo>
                    <a:pt x="884631" y="325272"/>
                  </a:lnTo>
                  <a:lnTo>
                    <a:pt x="881418" y="279552"/>
                  </a:lnTo>
                  <a:lnTo>
                    <a:pt x="881329" y="278269"/>
                  </a:lnTo>
                  <a:lnTo>
                    <a:pt x="834923" y="279552"/>
                  </a:lnTo>
                  <a:lnTo>
                    <a:pt x="834948" y="325272"/>
                  </a:lnTo>
                  <a:lnTo>
                    <a:pt x="788530" y="325272"/>
                  </a:lnTo>
                  <a:lnTo>
                    <a:pt x="788504" y="417969"/>
                  </a:lnTo>
                  <a:lnTo>
                    <a:pt x="834948" y="417969"/>
                  </a:lnTo>
                  <a:lnTo>
                    <a:pt x="834923" y="372249"/>
                  </a:lnTo>
                  <a:lnTo>
                    <a:pt x="927684" y="372249"/>
                  </a:lnTo>
                  <a:lnTo>
                    <a:pt x="927658" y="417969"/>
                  </a:lnTo>
                  <a:lnTo>
                    <a:pt x="1020445" y="417969"/>
                  </a:lnTo>
                  <a:lnTo>
                    <a:pt x="1020483" y="372249"/>
                  </a:lnTo>
                  <a:close/>
                </a:path>
                <a:path w="1345564" h="1252854">
                  <a:moveTo>
                    <a:pt x="1298778" y="372249"/>
                  </a:moveTo>
                  <a:lnTo>
                    <a:pt x="1252334" y="372249"/>
                  </a:lnTo>
                  <a:lnTo>
                    <a:pt x="1252448" y="421779"/>
                  </a:lnTo>
                  <a:lnTo>
                    <a:pt x="1252575" y="440829"/>
                  </a:lnTo>
                  <a:lnTo>
                    <a:pt x="1252359" y="464972"/>
                  </a:lnTo>
                  <a:lnTo>
                    <a:pt x="1298778" y="464972"/>
                  </a:lnTo>
                  <a:lnTo>
                    <a:pt x="1298778" y="372249"/>
                  </a:lnTo>
                  <a:close/>
                </a:path>
                <a:path w="1345564" h="1252854">
                  <a:moveTo>
                    <a:pt x="1345158" y="835799"/>
                  </a:moveTo>
                  <a:lnTo>
                    <a:pt x="1345120" y="788822"/>
                  </a:lnTo>
                  <a:lnTo>
                    <a:pt x="1252359" y="788822"/>
                  </a:lnTo>
                  <a:lnTo>
                    <a:pt x="1252385" y="835799"/>
                  </a:lnTo>
                  <a:lnTo>
                    <a:pt x="1252385" y="881532"/>
                  </a:lnTo>
                  <a:lnTo>
                    <a:pt x="1252385" y="928522"/>
                  </a:lnTo>
                  <a:lnTo>
                    <a:pt x="1159560" y="928522"/>
                  </a:lnTo>
                  <a:lnTo>
                    <a:pt x="1159598" y="881532"/>
                  </a:lnTo>
                  <a:lnTo>
                    <a:pt x="1113218" y="881532"/>
                  </a:lnTo>
                  <a:lnTo>
                    <a:pt x="1113218" y="974242"/>
                  </a:lnTo>
                  <a:lnTo>
                    <a:pt x="1113218" y="1113942"/>
                  </a:lnTo>
                  <a:lnTo>
                    <a:pt x="974064" y="1113942"/>
                  </a:lnTo>
                  <a:lnTo>
                    <a:pt x="974064" y="974242"/>
                  </a:lnTo>
                  <a:lnTo>
                    <a:pt x="1113218" y="974242"/>
                  </a:lnTo>
                  <a:lnTo>
                    <a:pt x="1113218" y="881532"/>
                  </a:lnTo>
                  <a:lnTo>
                    <a:pt x="1113180" y="835799"/>
                  </a:lnTo>
                  <a:lnTo>
                    <a:pt x="1159624" y="835799"/>
                  </a:lnTo>
                  <a:lnTo>
                    <a:pt x="1159598" y="881532"/>
                  </a:lnTo>
                  <a:lnTo>
                    <a:pt x="1252385" y="881532"/>
                  </a:lnTo>
                  <a:lnTo>
                    <a:pt x="1252385" y="835799"/>
                  </a:lnTo>
                  <a:lnTo>
                    <a:pt x="1209306" y="835799"/>
                  </a:lnTo>
                  <a:lnTo>
                    <a:pt x="1205979" y="788822"/>
                  </a:lnTo>
                  <a:lnTo>
                    <a:pt x="1113218" y="788822"/>
                  </a:lnTo>
                  <a:lnTo>
                    <a:pt x="1113180" y="743089"/>
                  </a:lnTo>
                  <a:lnTo>
                    <a:pt x="1159624" y="743089"/>
                  </a:lnTo>
                  <a:lnTo>
                    <a:pt x="1159598" y="696099"/>
                  </a:lnTo>
                  <a:lnTo>
                    <a:pt x="1113180" y="696099"/>
                  </a:lnTo>
                  <a:lnTo>
                    <a:pt x="1113180" y="650379"/>
                  </a:lnTo>
                  <a:lnTo>
                    <a:pt x="1159624" y="650379"/>
                  </a:lnTo>
                  <a:lnTo>
                    <a:pt x="1159598" y="696099"/>
                  </a:lnTo>
                  <a:lnTo>
                    <a:pt x="1252385" y="696099"/>
                  </a:lnTo>
                  <a:lnTo>
                    <a:pt x="1252359" y="743089"/>
                  </a:lnTo>
                  <a:lnTo>
                    <a:pt x="1345120" y="743089"/>
                  </a:lnTo>
                  <a:lnTo>
                    <a:pt x="1345120" y="650379"/>
                  </a:lnTo>
                  <a:lnTo>
                    <a:pt x="1298714" y="650379"/>
                  </a:lnTo>
                  <a:lnTo>
                    <a:pt x="1298778" y="603389"/>
                  </a:lnTo>
                  <a:lnTo>
                    <a:pt x="1255699" y="603389"/>
                  </a:lnTo>
                  <a:lnTo>
                    <a:pt x="1252385" y="650379"/>
                  </a:lnTo>
                  <a:lnTo>
                    <a:pt x="1205953" y="650379"/>
                  </a:lnTo>
                  <a:lnTo>
                    <a:pt x="1205979" y="603389"/>
                  </a:lnTo>
                  <a:lnTo>
                    <a:pt x="1113218" y="603389"/>
                  </a:lnTo>
                  <a:lnTo>
                    <a:pt x="1113218" y="557669"/>
                  </a:lnTo>
                  <a:lnTo>
                    <a:pt x="1205979" y="557669"/>
                  </a:lnTo>
                  <a:lnTo>
                    <a:pt x="1205953" y="510679"/>
                  </a:lnTo>
                  <a:lnTo>
                    <a:pt x="1252385" y="510679"/>
                  </a:lnTo>
                  <a:lnTo>
                    <a:pt x="1252359" y="464972"/>
                  </a:lnTo>
                  <a:lnTo>
                    <a:pt x="1205979" y="464972"/>
                  </a:lnTo>
                  <a:lnTo>
                    <a:pt x="1205979" y="372249"/>
                  </a:lnTo>
                  <a:lnTo>
                    <a:pt x="1159560" y="372249"/>
                  </a:lnTo>
                  <a:lnTo>
                    <a:pt x="1159624" y="417969"/>
                  </a:lnTo>
                  <a:lnTo>
                    <a:pt x="1159624" y="464972"/>
                  </a:lnTo>
                  <a:lnTo>
                    <a:pt x="1159624" y="510679"/>
                  </a:lnTo>
                  <a:lnTo>
                    <a:pt x="1113180" y="510679"/>
                  </a:lnTo>
                  <a:lnTo>
                    <a:pt x="1113180" y="464972"/>
                  </a:lnTo>
                  <a:lnTo>
                    <a:pt x="1159624" y="464972"/>
                  </a:lnTo>
                  <a:lnTo>
                    <a:pt x="1159624" y="417969"/>
                  </a:lnTo>
                  <a:lnTo>
                    <a:pt x="1116545" y="417969"/>
                  </a:lnTo>
                  <a:lnTo>
                    <a:pt x="1113243" y="372249"/>
                  </a:lnTo>
                  <a:lnTo>
                    <a:pt x="1066800" y="372249"/>
                  </a:lnTo>
                  <a:lnTo>
                    <a:pt x="1066863" y="417969"/>
                  </a:lnTo>
                  <a:lnTo>
                    <a:pt x="1020445" y="417969"/>
                  </a:lnTo>
                  <a:lnTo>
                    <a:pt x="1020445" y="464972"/>
                  </a:lnTo>
                  <a:lnTo>
                    <a:pt x="1066863" y="464972"/>
                  </a:lnTo>
                  <a:lnTo>
                    <a:pt x="1066863" y="510679"/>
                  </a:lnTo>
                  <a:lnTo>
                    <a:pt x="1020483" y="510679"/>
                  </a:lnTo>
                  <a:lnTo>
                    <a:pt x="1020483" y="557669"/>
                  </a:lnTo>
                  <a:lnTo>
                    <a:pt x="1020483" y="603389"/>
                  </a:lnTo>
                  <a:lnTo>
                    <a:pt x="974039" y="603389"/>
                  </a:lnTo>
                  <a:lnTo>
                    <a:pt x="974039" y="557669"/>
                  </a:lnTo>
                  <a:lnTo>
                    <a:pt x="1020483" y="557669"/>
                  </a:lnTo>
                  <a:lnTo>
                    <a:pt x="1020483" y="510679"/>
                  </a:lnTo>
                  <a:lnTo>
                    <a:pt x="1020445" y="464972"/>
                  </a:lnTo>
                  <a:lnTo>
                    <a:pt x="974039" y="464972"/>
                  </a:lnTo>
                  <a:lnTo>
                    <a:pt x="974064" y="510679"/>
                  </a:lnTo>
                  <a:lnTo>
                    <a:pt x="834923" y="510679"/>
                  </a:lnTo>
                  <a:lnTo>
                    <a:pt x="834923" y="464972"/>
                  </a:lnTo>
                  <a:lnTo>
                    <a:pt x="695769" y="464972"/>
                  </a:lnTo>
                  <a:lnTo>
                    <a:pt x="695769" y="417969"/>
                  </a:lnTo>
                  <a:lnTo>
                    <a:pt x="556628" y="417969"/>
                  </a:lnTo>
                  <a:lnTo>
                    <a:pt x="556590" y="464972"/>
                  </a:lnTo>
                  <a:lnTo>
                    <a:pt x="603110" y="467499"/>
                  </a:lnTo>
                  <a:lnTo>
                    <a:pt x="603034" y="510679"/>
                  </a:lnTo>
                  <a:lnTo>
                    <a:pt x="556628" y="510679"/>
                  </a:lnTo>
                  <a:lnTo>
                    <a:pt x="556628" y="603389"/>
                  </a:lnTo>
                  <a:lnTo>
                    <a:pt x="603034" y="603389"/>
                  </a:lnTo>
                  <a:lnTo>
                    <a:pt x="602970" y="557669"/>
                  </a:lnTo>
                  <a:lnTo>
                    <a:pt x="649389" y="557669"/>
                  </a:lnTo>
                  <a:lnTo>
                    <a:pt x="649363" y="510679"/>
                  </a:lnTo>
                  <a:lnTo>
                    <a:pt x="738822" y="510679"/>
                  </a:lnTo>
                  <a:lnTo>
                    <a:pt x="741895" y="517029"/>
                  </a:lnTo>
                  <a:lnTo>
                    <a:pt x="742759" y="530999"/>
                  </a:lnTo>
                  <a:lnTo>
                    <a:pt x="742480" y="546239"/>
                  </a:lnTo>
                  <a:lnTo>
                    <a:pt x="742149" y="557669"/>
                  </a:lnTo>
                  <a:lnTo>
                    <a:pt x="927709" y="557669"/>
                  </a:lnTo>
                  <a:lnTo>
                    <a:pt x="927608" y="603389"/>
                  </a:lnTo>
                  <a:lnTo>
                    <a:pt x="927442" y="626249"/>
                  </a:lnTo>
                  <a:lnTo>
                    <a:pt x="927684" y="650379"/>
                  </a:lnTo>
                  <a:lnTo>
                    <a:pt x="1066863" y="650379"/>
                  </a:lnTo>
                  <a:lnTo>
                    <a:pt x="1066825" y="696099"/>
                  </a:lnTo>
                  <a:lnTo>
                    <a:pt x="927684" y="696099"/>
                  </a:lnTo>
                  <a:lnTo>
                    <a:pt x="927684" y="650379"/>
                  </a:lnTo>
                  <a:lnTo>
                    <a:pt x="881303" y="650379"/>
                  </a:lnTo>
                  <a:lnTo>
                    <a:pt x="881329" y="696099"/>
                  </a:lnTo>
                  <a:lnTo>
                    <a:pt x="838250" y="696099"/>
                  </a:lnTo>
                  <a:lnTo>
                    <a:pt x="835164" y="689749"/>
                  </a:lnTo>
                  <a:lnTo>
                    <a:pt x="834301" y="675779"/>
                  </a:lnTo>
                  <a:lnTo>
                    <a:pt x="834580" y="660539"/>
                  </a:lnTo>
                  <a:lnTo>
                    <a:pt x="834923" y="650379"/>
                  </a:lnTo>
                  <a:lnTo>
                    <a:pt x="788504" y="650379"/>
                  </a:lnTo>
                  <a:lnTo>
                    <a:pt x="788568" y="696099"/>
                  </a:lnTo>
                  <a:lnTo>
                    <a:pt x="742149" y="696099"/>
                  </a:lnTo>
                  <a:lnTo>
                    <a:pt x="742149" y="742124"/>
                  </a:lnTo>
                  <a:lnTo>
                    <a:pt x="730554" y="742111"/>
                  </a:lnTo>
                  <a:lnTo>
                    <a:pt x="707351" y="742264"/>
                  </a:lnTo>
                  <a:lnTo>
                    <a:pt x="695769" y="742124"/>
                  </a:lnTo>
                  <a:lnTo>
                    <a:pt x="695769" y="788504"/>
                  </a:lnTo>
                  <a:lnTo>
                    <a:pt x="730567" y="788352"/>
                  </a:lnTo>
                  <a:lnTo>
                    <a:pt x="742149" y="788504"/>
                  </a:lnTo>
                  <a:lnTo>
                    <a:pt x="742010" y="776922"/>
                  </a:lnTo>
                  <a:lnTo>
                    <a:pt x="742200" y="753706"/>
                  </a:lnTo>
                  <a:lnTo>
                    <a:pt x="742149" y="743089"/>
                  </a:lnTo>
                  <a:lnTo>
                    <a:pt x="834948" y="743089"/>
                  </a:lnTo>
                  <a:lnTo>
                    <a:pt x="834923" y="835799"/>
                  </a:lnTo>
                  <a:lnTo>
                    <a:pt x="881303" y="835799"/>
                  </a:lnTo>
                  <a:lnTo>
                    <a:pt x="881532" y="812939"/>
                  </a:lnTo>
                  <a:lnTo>
                    <a:pt x="881367" y="788822"/>
                  </a:lnTo>
                  <a:lnTo>
                    <a:pt x="881265" y="743089"/>
                  </a:lnTo>
                  <a:lnTo>
                    <a:pt x="927709" y="743089"/>
                  </a:lnTo>
                  <a:lnTo>
                    <a:pt x="927684" y="788822"/>
                  </a:lnTo>
                  <a:lnTo>
                    <a:pt x="1020445" y="788822"/>
                  </a:lnTo>
                  <a:lnTo>
                    <a:pt x="1020419" y="743089"/>
                  </a:lnTo>
                  <a:lnTo>
                    <a:pt x="1066825" y="743089"/>
                  </a:lnTo>
                  <a:lnTo>
                    <a:pt x="1066825" y="881532"/>
                  </a:lnTo>
                  <a:lnTo>
                    <a:pt x="1020419" y="881532"/>
                  </a:lnTo>
                  <a:lnTo>
                    <a:pt x="1020483" y="928522"/>
                  </a:lnTo>
                  <a:lnTo>
                    <a:pt x="974039" y="928522"/>
                  </a:lnTo>
                  <a:lnTo>
                    <a:pt x="974090" y="881532"/>
                  </a:lnTo>
                  <a:lnTo>
                    <a:pt x="927658" y="881532"/>
                  </a:lnTo>
                  <a:lnTo>
                    <a:pt x="927709" y="835799"/>
                  </a:lnTo>
                  <a:lnTo>
                    <a:pt x="881303" y="835799"/>
                  </a:lnTo>
                  <a:lnTo>
                    <a:pt x="881329" y="881532"/>
                  </a:lnTo>
                  <a:lnTo>
                    <a:pt x="834923" y="881532"/>
                  </a:lnTo>
                  <a:lnTo>
                    <a:pt x="834885" y="974242"/>
                  </a:lnTo>
                  <a:lnTo>
                    <a:pt x="881329" y="974242"/>
                  </a:lnTo>
                  <a:lnTo>
                    <a:pt x="881265" y="928522"/>
                  </a:lnTo>
                  <a:lnTo>
                    <a:pt x="927684" y="928522"/>
                  </a:lnTo>
                  <a:lnTo>
                    <a:pt x="927684" y="1066939"/>
                  </a:lnTo>
                  <a:lnTo>
                    <a:pt x="881265" y="1066939"/>
                  </a:lnTo>
                  <a:lnTo>
                    <a:pt x="881329" y="1021232"/>
                  </a:lnTo>
                  <a:lnTo>
                    <a:pt x="788530" y="1021232"/>
                  </a:lnTo>
                  <a:lnTo>
                    <a:pt x="788568" y="1066939"/>
                  </a:lnTo>
                  <a:lnTo>
                    <a:pt x="742124" y="1066939"/>
                  </a:lnTo>
                  <a:lnTo>
                    <a:pt x="742188" y="1113942"/>
                  </a:lnTo>
                  <a:lnTo>
                    <a:pt x="695769" y="1113942"/>
                  </a:lnTo>
                  <a:lnTo>
                    <a:pt x="695769" y="1159662"/>
                  </a:lnTo>
                  <a:lnTo>
                    <a:pt x="742188" y="1159662"/>
                  </a:lnTo>
                  <a:lnTo>
                    <a:pt x="742124" y="1206639"/>
                  </a:lnTo>
                  <a:lnTo>
                    <a:pt x="788530" y="1206639"/>
                  </a:lnTo>
                  <a:lnTo>
                    <a:pt x="788504" y="1159662"/>
                  </a:lnTo>
                  <a:lnTo>
                    <a:pt x="834923" y="1159662"/>
                  </a:lnTo>
                  <a:lnTo>
                    <a:pt x="834923" y="1113942"/>
                  </a:lnTo>
                  <a:lnTo>
                    <a:pt x="927684" y="1113942"/>
                  </a:lnTo>
                  <a:lnTo>
                    <a:pt x="927709" y="1159662"/>
                  </a:lnTo>
                  <a:lnTo>
                    <a:pt x="834923" y="1159662"/>
                  </a:lnTo>
                  <a:lnTo>
                    <a:pt x="834923" y="1206639"/>
                  </a:lnTo>
                  <a:lnTo>
                    <a:pt x="881329" y="1206639"/>
                  </a:lnTo>
                  <a:lnTo>
                    <a:pt x="881303" y="1252359"/>
                  </a:lnTo>
                  <a:lnTo>
                    <a:pt x="927709" y="1252359"/>
                  </a:lnTo>
                  <a:lnTo>
                    <a:pt x="927658" y="1206639"/>
                  </a:lnTo>
                  <a:lnTo>
                    <a:pt x="974090" y="1206639"/>
                  </a:lnTo>
                  <a:lnTo>
                    <a:pt x="974064" y="1159662"/>
                  </a:lnTo>
                  <a:lnTo>
                    <a:pt x="1066825" y="1159662"/>
                  </a:lnTo>
                  <a:lnTo>
                    <a:pt x="1066825" y="1252359"/>
                  </a:lnTo>
                  <a:lnTo>
                    <a:pt x="1113218" y="1252359"/>
                  </a:lnTo>
                  <a:lnTo>
                    <a:pt x="1113218" y="1159662"/>
                  </a:lnTo>
                  <a:lnTo>
                    <a:pt x="1159598" y="1159662"/>
                  </a:lnTo>
                  <a:lnTo>
                    <a:pt x="1159598" y="1066939"/>
                  </a:lnTo>
                  <a:lnTo>
                    <a:pt x="1205979" y="1066939"/>
                  </a:lnTo>
                  <a:lnTo>
                    <a:pt x="1205979" y="1159662"/>
                  </a:lnTo>
                  <a:lnTo>
                    <a:pt x="1345120" y="1159662"/>
                  </a:lnTo>
                  <a:lnTo>
                    <a:pt x="1345120" y="1066939"/>
                  </a:lnTo>
                  <a:lnTo>
                    <a:pt x="1252359" y="1066939"/>
                  </a:lnTo>
                  <a:lnTo>
                    <a:pt x="1252359" y="1021232"/>
                  </a:lnTo>
                  <a:lnTo>
                    <a:pt x="1159560" y="1021232"/>
                  </a:lnTo>
                  <a:lnTo>
                    <a:pt x="1159598" y="974242"/>
                  </a:lnTo>
                  <a:lnTo>
                    <a:pt x="1252359" y="974242"/>
                  </a:lnTo>
                  <a:lnTo>
                    <a:pt x="1252359" y="1021232"/>
                  </a:lnTo>
                  <a:lnTo>
                    <a:pt x="1298778" y="1021232"/>
                  </a:lnTo>
                  <a:lnTo>
                    <a:pt x="1298740" y="974242"/>
                  </a:lnTo>
                  <a:lnTo>
                    <a:pt x="1298714" y="928522"/>
                  </a:lnTo>
                  <a:lnTo>
                    <a:pt x="1345158" y="928522"/>
                  </a:lnTo>
                  <a:lnTo>
                    <a:pt x="1345158" y="881532"/>
                  </a:lnTo>
                  <a:lnTo>
                    <a:pt x="1298638" y="878979"/>
                  </a:lnTo>
                  <a:lnTo>
                    <a:pt x="1298714" y="835799"/>
                  </a:lnTo>
                  <a:lnTo>
                    <a:pt x="1345158" y="835799"/>
                  </a:lnTo>
                  <a:close/>
                </a:path>
              </a:pathLst>
            </a:custGeom>
            <a:solidFill>
              <a:srgbClr val="A06F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26978" y="5203773"/>
              <a:ext cx="231979" cy="186141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4734204" y="5342331"/>
              <a:ext cx="603885" cy="1067435"/>
            </a:xfrm>
            <a:custGeom>
              <a:avLst/>
              <a:gdLst/>
              <a:ahLst/>
              <a:cxnLst/>
              <a:rect l="l" t="t" r="r" b="b"/>
              <a:pathLst>
                <a:path w="603885" h="1067435">
                  <a:moveTo>
                    <a:pt x="46443" y="603605"/>
                  </a:moveTo>
                  <a:lnTo>
                    <a:pt x="46418" y="557187"/>
                  </a:lnTo>
                  <a:lnTo>
                    <a:pt x="0" y="557187"/>
                  </a:lnTo>
                  <a:lnTo>
                    <a:pt x="0" y="603605"/>
                  </a:lnTo>
                  <a:lnTo>
                    <a:pt x="46443" y="603605"/>
                  </a:lnTo>
                  <a:close/>
                </a:path>
                <a:path w="603885" h="1067435">
                  <a:moveTo>
                    <a:pt x="46443" y="464388"/>
                  </a:moveTo>
                  <a:lnTo>
                    <a:pt x="0" y="464388"/>
                  </a:lnTo>
                  <a:lnTo>
                    <a:pt x="0" y="510832"/>
                  </a:lnTo>
                  <a:lnTo>
                    <a:pt x="46418" y="510832"/>
                  </a:lnTo>
                  <a:lnTo>
                    <a:pt x="46443" y="464388"/>
                  </a:lnTo>
                  <a:close/>
                </a:path>
                <a:path w="603885" h="1067435">
                  <a:moveTo>
                    <a:pt x="92798" y="510832"/>
                  </a:moveTo>
                  <a:lnTo>
                    <a:pt x="46418" y="510832"/>
                  </a:lnTo>
                  <a:lnTo>
                    <a:pt x="46647" y="522363"/>
                  </a:lnTo>
                  <a:lnTo>
                    <a:pt x="46647" y="545630"/>
                  </a:lnTo>
                  <a:lnTo>
                    <a:pt x="46418" y="557187"/>
                  </a:lnTo>
                  <a:lnTo>
                    <a:pt x="92798" y="557187"/>
                  </a:lnTo>
                  <a:lnTo>
                    <a:pt x="92583" y="545630"/>
                  </a:lnTo>
                  <a:lnTo>
                    <a:pt x="92595" y="522363"/>
                  </a:lnTo>
                  <a:lnTo>
                    <a:pt x="92798" y="510832"/>
                  </a:lnTo>
                  <a:close/>
                </a:path>
                <a:path w="603885" h="1067435">
                  <a:moveTo>
                    <a:pt x="139204" y="464388"/>
                  </a:moveTo>
                  <a:lnTo>
                    <a:pt x="96126" y="464324"/>
                  </a:lnTo>
                  <a:lnTo>
                    <a:pt x="93014" y="470712"/>
                  </a:lnTo>
                  <a:lnTo>
                    <a:pt x="92214" y="484517"/>
                  </a:lnTo>
                  <a:lnTo>
                    <a:pt x="92798" y="510806"/>
                  </a:lnTo>
                  <a:lnTo>
                    <a:pt x="139179" y="510806"/>
                  </a:lnTo>
                  <a:lnTo>
                    <a:pt x="139204" y="464388"/>
                  </a:lnTo>
                  <a:close/>
                </a:path>
                <a:path w="603885" h="1067435">
                  <a:moveTo>
                    <a:pt x="185572" y="510806"/>
                  </a:moveTo>
                  <a:lnTo>
                    <a:pt x="139192" y="510806"/>
                  </a:lnTo>
                  <a:lnTo>
                    <a:pt x="139217" y="557225"/>
                  </a:lnTo>
                  <a:lnTo>
                    <a:pt x="92811" y="557225"/>
                  </a:lnTo>
                  <a:lnTo>
                    <a:pt x="92811" y="603605"/>
                  </a:lnTo>
                  <a:lnTo>
                    <a:pt x="185572" y="603605"/>
                  </a:lnTo>
                  <a:lnTo>
                    <a:pt x="185496" y="557225"/>
                  </a:lnTo>
                  <a:lnTo>
                    <a:pt x="185343" y="533971"/>
                  </a:lnTo>
                  <a:lnTo>
                    <a:pt x="185572" y="510806"/>
                  </a:lnTo>
                  <a:close/>
                </a:path>
                <a:path w="603885" h="1067435">
                  <a:moveTo>
                    <a:pt x="232168" y="162915"/>
                  </a:moveTo>
                  <a:lnTo>
                    <a:pt x="231952" y="139750"/>
                  </a:lnTo>
                  <a:lnTo>
                    <a:pt x="185572" y="139750"/>
                  </a:lnTo>
                  <a:lnTo>
                    <a:pt x="185178" y="158965"/>
                  </a:lnTo>
                  <a:lnTo>
                    <a:pt x="185000" y="190157"/>
                  </a:lnTo>
                  <a:lnTo>
                    <a:pt x="185940" y="219354"/>
                  </a:lnTo>
                  <a:lnTo>
                    <a:pt x="188899" y="232613"/>
                  </a:lnTo>
                  <a:lnTo>
                    <a:pt x="231978" y="232549"/>
                  </a:lnTo>
                  <a:lnTo>
                    <a:pt x="231838" y="209372"/>
                  </a:lnTo>
                  <a:lnTo>
                    <a:pt x="232168" y="162915"/>
                  </a:lnTo>
                  <a:close/>
                </a:path>
                <a:path w="603885" h="1067435">
                  <a:moveTo>
                    <a:pt x="324751" y="789127"/>
                  </a:moveTo>
                  <a:lnTo>
                    <a:pt x="324726" y="742721"/>
                  </a:lnTo>
                  <a:lnTo>
                    <a:pt x="139192" y="742721"/>
                  </a:lnTo>
                  <a:lnTo>
                    <a:pt x="139192" y="649947"/>
                  </a:lnTo>
                  <a:lnTo>
                    <a:pt x="92811" y="649947"/>
                  </a:lnTo>
                  <a:lnTo>
                    <a:pt x="92811" y="789127"/>
                  </a:lnTo>
                  <a:lnTo>
                    <a:pt x="139217" y="789127"/>
                  </a:lnTo>
                  <a:lnTo>
                    <a:pt x="139192" y="835482"/>
                  </a:lnTo>
                  <a:lnTo>
                    <a:pt x="185610" y="835482"/>
                  </a:lnTo>
                  <a:lnTo>
                    <a:pt x="185572" y="881913"/>
                  </a:lnTo>
                  <a:lnTo>
                    <a:pt x="189852" y="881913"/>
                  </a:lnTo>
                  <a:lnTo>
                    <a:pt x="208724" y="882154"/>
                  </a:lnTo>
                  <a:lnTo>
                    <a:pt x="223888" y="882154"/>
                  </a:lnTo>
                  <a:lnTo>
                    <a:pt x="255168" y="881913"/>
                  </a:lnTo>
                  <a:lnTo>
                    <a:pt x="278345" y="881913"/>
                  </a:lnTo>
                  <a:lnTo>
                    <a:pt x="278104" y="858697"/>
                  </a:lnTo>
                  <a:lnTo>
                    <a:pt x="278257" y="835482"/>
                  </a:lnTo>
                  <a:lnTo>
                    <a:pt x="278447" y="812241"/>
                  </a:lnTo>
                  <a:lnTo>
                    <a:pt x="278307" y="789127"/>
                  </a:lnTo>
                  <a:lnTo>
                    <a:pt x="324751" y="789127"/>
                  </a:lnTo>
                  <a:close/>
                </a:path>
                <a:path w="603885" h="1067435">
                  <a:moveTo>
                    <a:pt x="324751" y="418071"/>
                  </a:moveTo>
                  <a:lnTo>
                    <a:pt x="324726" y="371652"/>
                  </a:lnTo>
                  <a:lnTo>
                    <a:pt x="231952" y="371652"/>
                  </a:lnTo>
                  <a:lnTo>
                    <a:pt x="231952" y="464426"/>
                  </a:lnTo>
                  <a:lnTo>
                    <a:pt x="185547" y="464426"/>
                  </a:lnTo>
                  <a:lnTo>
                    <a:pt x="185572" y="510806"/>
                  </a:lnTo>
                  <a:lnTo>
                    <a:pt x="278333" y="510806"/>
                  </a:lnTo>
                  <a:lnTo>
                    <a:pt x="278104" y="487641"/>
                  </a:lnTo>
                  <a:lnTo>
                    <a:pt x="278257" y="464426"/>
                  </a:lnTo>
                  <a:lnTo>
                    <a:pt x="278447" y="441185"/>
                  </a:lnTo>
                  <a:lnTo>
                    <a:pt x="278307" y="418071"/>
                  </a:lnTo>
                  <a:lnTo>
                    <a:pt x="324751" y="418071"/>
                  </a:lnTo>
                  <a:close/>
                </a:path>
                <a:path w="603885" h="1067435">
                  <a:moveTo>
                    <a:pt x="417512" y="603605"/>
                  </a:moveTo>
                  <a:lnTo>
                    <a:pt x="417487" y="510806"/>
                  </a:lnTo>
                  <a:lnTo>
                    <a:pt x="278333" y="510806"/>
                  </a:lnTo>
                  <a:lnTo>
                    <a:pt x="278307" y="557225"/>
                  </a:lnTo>
                  <a:lnTo>
                    <a:pt x="324827" y="560527"/>
                  </a:lnTo>
                  <a:lnTo>
                    <a:pt x="324751" y="603605"/>
                  </a:lnTo>
                  <a:lnTo>
                    <a:pt x="278333" y="603605"/>
                  </a:lnTo>
                  <a:lnTo>
                    <a:pt x="278333" y="696366"/>
                  </a:lnTo>
                  <a:lnTo>
                    <a:pt x="324751" y="696366"/>
                  </a:lnTo>
                  <a:lnTo>
                    <a:pt x="324688" y="649960"/>
                  </a:lnTo>
                  <a:lnTo>
                    <a:pt x="371106" y="649960"/>
                  </a:lnTo>
                  <a:lnTo>
                    <a:pt x="371068" y="603605"/>
                  </a:lnTo>
                  <a:lnTo>
                    <a:pt x="417512" y="603605"/>
                  </a:lnTo>
                  <a:close/>
                </a:path>
                <a:path w="603885" h="1067435">
                  <a:moveTo>
                    <a:pt x="421855" y="881913"/>
                  </a:moveTo>
                  <a:lnTo>
                    <a:pt x="390232" y="881532"/>
                  </a:lnTo>
                  <a:lnTo>
                    <a:pt x="347916" y="881532"/>
                  </a:lnTo>
                  <a:lnTo>
                    <a:pt x="295757" y="881913"/>
                  </a:lnTo>
                  <a:lnTo>
                    <a:pt x="278345" y="881913"/>
                  </a:lnTo>
                  <a:lnTo>
                    <a:pt x="278307" y="928281"/>
                  </a:lnTo>
                  <a:lnTo>
                    <a:pt x="324827" y="931583"/>
                  </a:lnTo>
                  <a:lnTo>
                    <a:pt x="324751" y="974661"/>
                  </a:lnTo>
                  <a:lnTo>
                    <a:pt x="278345" y="974661"/>
                  </a:lnTo>
                  <a:lnTo>
                    <a:pt x="278345" y="1067422"/>
                  </a:lnTo>
                  <a:lnTo>
                    <a:pt x="324751" y="1067422"/>
                  </a:lnTo>
                  <a:lnTo>
                    <a:pt x="324688" y="1021016"/>
                  </a:lnTo>
                  <a:lnTo>
                    <a:pt x="371106" y="1021016"/>
                  </a:lnTo>
                  <a:lnTo>
                    <a:pt x="371081" y="974661"/>
                  </a:lnTo>
                  <a:lnTo>
                    <a:pt x="417512" y="974661"/>
                  </a:lnTo>
                  <a:lnTo>
                    <a:pt x="417487" y="881913"/>
                  </a:lnTo>
                  <a:lnTo>
                    <a:pt x="421855" y="881913"/>
                  </a:lnTo>
                  <a:close/>
                </a:path>
                <a:path w="603885" h="1067435">
                  <a:moveTo>
                    <a:pt x="463892" y="325310"/>
                  </a:moveTo>
                  <a:lnTo>
                    <a:pt x="463867" y="278892"/>
                  </a:lnTo>
                  <a:lnTo>
                    <a:pt x="394258" y="278612"/>
                  </a:lnTo>
                  <a:lnTo>
                    <a:pt x="371106" y="278892"/>
                  </a:lnTo>
                  <a:lnTo>
                    <a:pt x="370484" y="305130"/>
                  </a:lnTo>
                  <a:lnTo>
                    <a:pt x="371348" y="318985"/>
                  </a:lnTo>
                  <a:lnTo>
                    <a:pt x="374434" y="325374"/>
                  </a:lnTo>
                  <a:lnTo>
                    <a:pt x="463892" y="325310"/>
                  </a:lnTo>
                  <a:close/>
                </a:path>
                <a:path w="603885" h="1067435">
                  <a:moveTo>
                    <a:pt x="464451" y="391756"/>
                  </a:moveTo>
                  <a:lnTo>
                    <a:pt x="463651" y="377939"/>
                  </a:lnTo>
                  <a:lnTo>
                    <a:pt x="460540" y="371563"/>
                  </a:lnTo>
                  <a:lnTo>
                    <a:pt x="417461" y="371627"/>
                  </a:lnTo>
                  <a:lnTo>
                    <a:pt x="417398" y="383209"/>
                  </a:lnTo>
                  <a:lnTo>
                    <a:pt x="417601" y="406450"/>
                  </a:lnTo>
                  <a:lnTo>
                    <a:pt x="417487" y="418045"/>
                  </a:lnTo>
                  <a:lnTo>
                    <a:pt x="429069" y="417931"/>
                  </a:lnTo>
                  <a:lnTo>
                    <a:pt x="452285" y="418147"/>
                  </a:lnTo>
                  <a:lnTo>
                    <a:pt x="463867" y="418045"/>
                  </a:lnTo>
                  <a:lnTo>
                    <a:pt x="464451" y="391756"/>
                  </a:lnTo>
                  <a:close/>
                </a:path>
                <a:path w="603885" h="1067435">
                  <a:moveTo>
                    <a:pt x="510247" y="596"/>
                  </a:moveTo>
                  <a:lnTo>
                    <a:pt x="483958" y="0"/>
                  </a:lnTo>
                  <a:lnTo>
                    <a:pt x="470141" y="812"/>
                  </a:lnTo>
                  <a:lnTo>
                    <a:pt x="463765" y="3924"/>
                  </a:lnTo>
                  <a:lnTo>
                    <a:pt x="463829" y="47002"/>
                  </a:lnTo>
                  <a:lnTo>
                    <a:pt x="510247" y="46977"/>
                  </a:lnTo>
                  <a:lnTo>
                    <a:pt x="510171" y="35394"/>
                  </a:lnTo>
                  <a:lnTo>
                    <a:pt x="510247" y="596"/>
                  </a:lnTo>
                  <a:close/>
                </a:path>
                <a:path w="603885" h="1067435">
                  <a:moveTo>
                    <a:pt x="510286" y="510781"/>
                  </a:moveTo>
                  <a:lnTo>
                    <a:pt x="498690" y="510717"/>
                  </a:lnTo>
                  <a:lnTo>
                    <a:pt x="475449" y="510933"/>
                  </a:lnTo>
                  <a:lnTo>
                    <a:pt x="463867" y="510806"/>
                  </a:lnTo>
                  <a:lnTo>
                    <a:pt x="463981" y="522389"/>
                  </a:lnTo>
                  <a:lnTo>
                    <a:pt x="463778" y="545630"/>
                  </a:lnTo>
                  <a:lnTo>
                    <a:pt x="463842" y="557225"/>
                  </a:lnTo>
                  <a:lnTo>
                    <a:pt x="475424" y="557276"/>
                  </a:lnTo>
                  <a:lnTo>
                    <a:pt x="498665" y="557060"/>
                  </a:lnTo>
                  <a:lnTo>
                    <a:pt x="510247" y="557187"/>
                  </a:lnTo>
                  <a:lnTo>
                    <a:pt x="510184" y="545604"/>
                  </a:lnTo>
                  <a:lnTo>
                    <a:pt x="510286" y="510781"/>
                  </a:lnTo>
                  <a:close/>
                </a:path>
                <a:path w="603885" h="1067435">
                  <a:moveTo>
                    <a:pt x="556628" y="557187"/>
                  </a:moveTo>
                  <a:lnTo>
                    <a:pt x="545045" y="557136"/>
                  </a:lnTo>
                  <a:lnTo>
                    <a:pt x="521830" y="557314"/>
                  </a:lnTo>
                  <a:lnTo>
                    <a:pt x="510247" y="557187"/>
                  </a:lnTo>
                  <a:lnTo>
                    <a:pt x="510311" y="568782"/>
                  </a:lnTo>
                  <a:lnTo>
                    <a:pt x="510209" y="603605"/>
                  </a:lnTo>
                  <a:lnTo>
                    <a:pt x="556628" y="603567"/>
                  </a:lnTo>
                  <a:lnTo>
                    <a:pt x="556628" y="557187"/>
                  </a:lnTo>
                  <a:close/>
                </a:path>
                <a:path w="603885" h="1067435">
                  <a:moveTo>
                    <a:pt x="603618" y="345427"/>
                  </a:moveTo>
                  <a:lnTo>
                    <a:pt x="602754" y="331571"/>
                  </a:lnTo>
                  <a:lnTo>
                    <a:pt x="599681" y="325170"/>
                  </a:lnTo>
                  <a:lnTo>
                    <a:pt x="556602" y="325234"/>
                  </a:lnTo>
                  <a:lnTo>
                    <a:pt x="556628" y="371652"/>
                  </a:lnTo>
                  <a:lnTo>
                    <a:pt x="568210" y="371513"/>
                  </a:lnTo>
                  <a:lnTo>
                    <a:pt x="603008" y="371652"/>
                  </a:lnTo>
                  <a:lnTo>
                    <a:pt x="603351" y="360781"/>
                  </a:lnTo>
                  <a:lnTo>
                    <a:pt x="603618" y="345427"/>
                  </a:lnTo>
                  <a:close/>
                </a:path>
              </a:pathLst>
            </a:custGeom>
            <a:solidFill>
              <a:srgbClr val="A06F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26978" y="6177784"/>
              <a:ext cx="139217" cy="23194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4455947" y="5064633"/>
              <a:ext cx="1345565" cy="1345565"/>
            </a:xfrm>
            <a:custGeom>
              <a:avLst/>
              <a:gdLst/>
              <a:ahLst/>
              <a:cxnLst/>
              <a:rect l="l" t="t" r="r" b="b"/>
              <a:pathLst>
                <a:path w="1345564" h="1345564">
                  <a:moveTo>
                    <a:pt x="92862" y="831557"/>
                  </a:moveTo>
                  <a:lnTo>
                    <a:pt x="92798" y="788479"/>
                  </a:lnTo>
                  <a:lnTo>
                    <a:pt x="46380" y="788504"/>
                  </a:lnTo>
                  <a:lnTo>
                    <a:pt x="46380" y="695744"/>
                  </a:lnTo>
                  <a:lnTo>
                    <a:pt x="0" y="695744"/>
                  </a:lnTo>
                  <a:lnTo>
                    <a:pt x="0" y="974039"/>
                  </a:lnTo>
                  <a:lnTo>
                    <a:pt x="46380" y="974039"/>
                  </a:lnTo>
                  <a:lnTo>
                    <a:pt x="46380" y="834885"/>
                  </a:lnTo>
                  <a:lnTo>
                    <a:pt x="92862" y="831557"/>
                  </a:lnTo>
                  <a:close/>
                </a:path>
                <a:path w="1345564" h="1345564">
                  <a:moveTo>
                    <a:pt x="185331" y="834885"/>
                  </a:moveTo>
                  <a:lnTo>
                    <a:pt x="139128" y="834885"/>
                  </a:lnTo>
                  <a:lnTo>
                    <a:pt x="139128" y="857745"/>
                  </a:lnTo>
                  <a:lnTo>
                    <a:pt x="139153" y="881875"/>
                  </a:lnTo>
                  <a:lnTo>
                    <a:pt x="92773" y="881875"/>
                  </a:lnTo>
                  <a:lnTo>
                    <a:pt x="92773" y="904735"/>
                  </a:lnTo>
                  <a:lnTo>
                    <a:pt x="92773" y="927595"/>
                  </a:lnTo>
                  <a:lnTo>
                    <a:pt x="92773" y="974585"/>
                  </a:lnTo>
                  <a:lnTo>
                    <a:pt x="139141" y="974585"/>
                  </a:lnTo>
                  <a:lnTo>
                    <a:pt x="139141" y="927595"/>
                  </a:lnTo>
                  <a:lnTo>
                    <a:pt x="185331" y="927595"/>
                  </a:lnTo>
                  <a:lnTo>
                    <a:pt x="185331" y="904735"/>
                  </a:lnTo>
                  <a:lnTo>
                    <a:pt x="185064" y="904735"/>
                  </a:lnTo>
                  <a:lnTo>
                    <a:pt x="185064" y="881875"/>
                  </a:lnTo>
                  <a:lnTo>
                    <a:pt x="185064" y="857745"/>
                  </a:lnTo>
                  <a:lnTo>
                    <a:pt x="185331" y="857745"/>
                  </a:lnTo>
                  <a:lnTo>
                    <a:pt x="185331" y="834885"/>
                  </a:lnTo>
                  <a:close/>
                </a:path>
                <a:path w="1345564" h="1345564">
                  <a:moveTo>
                    <a:pt x="231914" y="1113167"/>
                  </a:moveTo>
                  <a:lnTo>
                    <a:pt x="92760" y="1113167"/>
                  </a:lnTo>
                  <a:lnTo>
                    <a:pt x="92760" y="1252321"/>
                  </a:lnTo>
                  <a:lnTo>
                    <a:pt x="231914" y="1252321"/>
                  </a:lnTo>
                  <a:lnTo>
                    <a:pt x="231914" y="1113167"/>
                  </a:lnTo>
                  <a:close/>
                </a:path>
                <a:path w="1345564" h="1345564">
                  <a:moveTo>
                    <a:pt x="231914" y="92760"/>
                  </a:moveTo>
                  <a:lnTo>
                    <a:pt x="92760" y="92760"/>
                  </a:lnTo>
                  <a:lnTo>
                    <a:pt x="92760" y="231914"/>
                  </a:lnTo>
                  <a:lnTo>
                    <a:pt x="231914" y="231914"/>
                  </a:lnTo>
                  <a:lnTo>
                    <a:pt x="231914" y="92760"/>
                  </a:lnTo>
                  <a:close/>
                </a:path>
                <a:path w="1345564" h="1345564">
                  <a:moveTo>
                    <a:pt x="231952" y="788466"/>
                  </a:moveTo>
                  <a:lnTo>
                    <a:pt x="185508" y="788466"/>
                  </a:lnTo>
                  <a:lnTo>
                    <a:pt x="185534" y="834910"/>
                  </a:lnTo>
                  <a:lnTo>
                    <a:pt x="231952" y="834910"/>
                  </a:lnTo>
                  <a:lnTo>
                    <a:pt x="231952" y="788466"/>
                  </a:lnTo>
                  <a:close/>
                </a:path>
                <a:path w="1345564" h="1345564">
                  <a:moveTo>
                    <a:pt x="324688" y="1019937"/>
                  </a:moveTo>
                  <a:lnTo>
                    <a:pt x="12" y="1019937"/>
                  </a:lnTo>
                  <a:lnTo>
                    <a:pt x="12" y="1066927"/>
                  </a:lnTo>
                  <a:lnTo>
                    <a:pt x="12" y="1299337"/>
                  </a:lnTo>
                  <a:lnTo>
                    <a:pt x="12" y="1345057"/>
                  </a:lnTo>
                  <a:lnTo>
                    <a:pt x="324688" y="1345057"/>
                  </a:lnTo>
                  <a:lnTo>
                    <a:pt x="324688" y="1299337"/>
                  </a:lnTo>
                  <a:lnTo>
                    <a:pt x="46393" y="1299337"/>
                  </a:lnTo>
                  <a:lnTo>
                    <a:pt x="46393" y="1066927"/>
                  </a:lnTo>
                  <a:lnTo>
                    <a:pt x="278307" y="1066927"/>
                  </a:lnTo>
                  <a:lnTo>
                    <a:pt x="278307" y="1298714"/>
                  </a:lnTo>
                  <a:lnTo>
                    <a:pt x="324688" y="1298714"/>
                  </a:lnTo>
                  <a:lnTo>
                    <a:pt x="324688" y="1066927"/>
                  </a:lnTo>
                  <a:lnTo>
                    <a:pt x="324688" y="1066800"/>
                  </a:lnTo>
                  <a:lnTo>
                    <a:pt x="324688" y="1019937"/>
                  </a:lnTo>
                  <a:close/>
                </a:path>
                <a:path w="1345564" h="1345564">
                  <a:moveTo>
                    <a:pt x="324688" y="127"/>
                  </a:moveTo>
                  <a:lnTo>
                    <a:pt x="12" y="127"/>
                  </a:lnTo>
                  <a:lnTo>
                    <a:pt x="12" y="45847"/>
                  </a:lnTo>
                  <a:lnTo>
                    <a:pt x="12" y="278257"/>
                  </a:lnTo>
                  <a:lnTo>
                    <a:pt x="12" y="325247"/>
                  </a:lnTo>
                  <a:lnTo>
                    <a:pt x="324688" y="325247"/>
                  </a:lnTo>
                  <a:lnTo>
                    <a:pt x="324688" y="278295"/>
                  </a:lnTo>
                  <a:lnTo>
                    <a:pt x="324688" y="46380"/>
                  </a:lnTo>
                  <a:lnTo>
                    <a:pt x="278307" y="46380"/>
                  </a:lnTo>
                  <a:lnTo>
                    <a:pt x="278307" y="278257"/>
                  </a:lnTo>
                  <a:lnTo>
                    <a:pt x="46393" y="278257"/>
                  </a:lnTo>
                  <a:lnTo>
                    <a:pt x="46393" y="45847"/>
                  </a:lnTo>
                  <a:lnTo>
                    <a:pt x="324688" y="45847"/>
                  </a:lnTo>
                  <a:lnTo>
                    <a:pt x="324688" y="127"/>
                  </a:lnTo>
                  <a:close/>
                </a:path>
                <a:path w="1345564" h="1345564">
                  <a:moveTo>
                    <a:pt x="324713" y="927595"/>
                  </a:moveTo>
                  <a:lnTo>
                    <a:pt x="185521" y="927595"/>
                  </a:lnTo>
                  <a:lnTo>
                    <a:pt x="185521" y="974585"/>
                  </a:lnTo>
                  <a:lnTo>
                    <a:pt x="324713" y="974585"/>
                  </a:lnTo>
                  <a:lnTo>
                    <a:pt x="324713" y="927836"/>
                  </a:lnTo>
                  <a:lnTo>
                    <a:pt x="324713" y="927646"/>
                  </a:lnTo>
                  <a:close/>
                </a:path>
                <a:path w="1345564" h="1345564">
                  <a:moveTo>
                    <a:pt x="417474" y="46342"/>
                  </a:moveTo>
                  <a:lnTo>
                    <a:pt x="371030" y="46342"/>
                  </a:lnTo>
                  <a:lnTo>
                    <a:pt x="371030" y="92786"/>
                  </a:lnTo>
                  <a:lnTo>
                    <a:pt x="417474" y="92786"/>
                  </a:lnTo>
                  <a:lnTo>
                    <a:pt x="417474" y="46342"/>
                  </a:lnTo>
                  <a:close/>
                </a:path>
                <a:path w="1345564" h="1345564">
                  <a:moveTo>
                    <a:pt x="510209" y="0"/>
                  </a:moveTo>
                  <a:lnTo>
                    <a:pt x="463829" y="0"/>
                  </a:lnTo>
                  <a:lnTo>
                    <a:pt x="463829" y="92760"/>
                  </a:lnTo>
                  <a:lnTo>
                    <a:pt x="510209" y="92760"/>
                  </a:lnTo>
                  <a:lnTo>
                    <a:pt x="510209" y="0"/>
                  </a:lnTo>
                  <a:close/>
                </a:path>
                <a:path w="1345564" h="1345564">
                  <a:moveTo>
                    <a:pt x="695744" y="695744"/>
                  </a:moveTo>
                  <a:lnTo>
                    <a:pt x="684149" y="695858"/>
                  </a:lnTo>
                  <a:lnTo>
                    <a:pt x="660908" y="695655"/>
                  </a:lnTo>
                  <a:lnTo>
                    <a:pt x="649325" y="695718"/>
                  </a:lnTo>
                  <a:lnTo>
                    <a:pt x="649262" y="738797"/>
                  </a:lnTo>
                  <a:lnTo>
                    <a:pt x="655637" y="741908"/>
                  </a:lnTo>
                  <a:lnTo>
                    <a:pt x="669455" y="742708"/>
                  </a:lnTo>
                  <a:lnTo>
                    <a:pt x="695744" y="742124"/>
                  </a:lnTo>
                  <a:lnTo>
                    <a:pt x="695591" y="707313"/>
                  </a:lnTo>
                  <a:lnTo>
                    <a:pt x="695744" y="695744"/>
                  </a:lnTo>
                  <a:close/>
                </a:path>
                <a:path w="1345564" h="1345564">
                  <a:moveTo>
                    <a:pt x="835012" y="1240751"/>
                  </a:moveTo>
                  <a:lnTo>
                    <a:pt x="834834" y="1217536"/>
                  </a:lnTo>
                  <a:lnTo>
                    <a:pt x="834885" y="1205953"/>
                  </a:lnTo>
                  <a:lnTo>
                    <a:pt x="823302" y="1205839"/>
                  </a:lnTo>
                  <a:lnTo>
                    <a:pt x="800087" y="1206055"/>
                  </a:lnTo>
                  <a:lnTo>
                    <a:pt x="788504" y="1205953"/>
                  </a:lnTo>
                  <a:lnTo>
                    <a:pt x="788289" y="1217510"/>
                  </a:lnTo>
                  <a:lnTo>
                    <a:pt x="788212" y="1229144"/>
                  </a:lnTo>
                  <a:lnTo>
                    <a:pt x="788289" y="1240764"/>
                  </a:lnTo>
                  <a:lnTo>
                    <a:pt x="788504" y="1252334"/>
                  </a:lnTo>
                  <a:lnTo>
                    <a:pt x="800087" y="1252194"/>
                  </a:lnTo>
                  <a:lnTo>
                    <a:pt x="823302" y="1252385"/>
                  </a:lnTo>
                  <a:lnTo>
                    <a:pt x="834885" y="1252334"/>
                  </a:lnTo>
                  <a:lnTo>
                    <a:pt x="835012" y="1240751"/>
                  </a:lnTo>
                  <a:close/>
                </a:path>
                <a:path w="1345564" h="1345564">
                  <a:moveTo>
                    <a:pt x="1066800" y="1298714"/>
                  </a:moveTo>
                  <a:lnTo>
                    <a:pt x="881265" y="1298714"/>
                  </a:lnTo>
                  <a:lnTo>
                    <a:pt x="881265" y="1252334"/>
                  </a:lnTo>
                  <a:lnTo>
                    <a:pt x="869683" y="1252461"/>
                  </a:lnTo>
                  <a:lnTo>
                    <a:pt x="834885" y="1252334"/>
                  </a:lnTo>
                  <a:lnTo>
                    <a:pt x="834758" y="1263916"/>
                  </a:lnTo>
                  <a:lnTo>
                    <a:pt x="834910" y="1298752"/>
                  </a:lnTo>
                  <a:lnTo>
                    <a:pt x="791832" y="1298816"/>
                  </a:lnTo>
                  <a:lnTo>
                    <a:pt x="788708" y="1292428"/>
                  </a:lnTo>
                  <a:lnTo>
                    <a:pt x="787908" y="1278610"/>
                  </a:lnTo>
                  <a:lnTo>
                    <a:pt x="788504" y="1252334"/>
                  </a:lnTo>
                  <a:lnTo>
                    <a:pt x="776909" y="1252448"/>
                  </a:lnTo>
                  <a:lnTo>
                    <a:pt x="742086" y="1252308"/>
                  </a:lnTo>
                  <a:lnTo>
                    <a:pt x="742149" y="1298752"/>
                  </a:lnTo>
                  <a:lnTo>
                    <a:pt x="718972" y="1298841"/>
                  </a:lnTo>
                  <a:lnTo>
                    <a:pt x="672515" y="1298486"/>
                  </a:lnTo>
                  <a:lnTo>
                    <a:pt x="649351" y="1298714"/>
                  </a:lnTo>
                  <a:lnTo>
                    <a:pt x="649325" y="1345133"/>
                  </a:lnTo>
                  <a:lnTo>
                    <a:pt x="1063459" y="1345196"/>
                  </a:lnTo>
                  <a:lnTo>
                    <a:pt x="1066800" y="1298714"/>
                  </a:lnTo>
                  <a:close/>
                </a:path>
                <a:path w="1345564" h="1345564">
                  <a:moveTo>
                    <a:pt x="1066838" y="1020394"/>
                  </a:moveTo>
                  <a:lnTo>
                    <a:pt x="1020394" y="1020394"/>
                  </a:lnTo>
                  <a:lnTo>
                    <a:pt x="1020394" y="1066825"/>
                  </a:lnTo>
                  <a:lnTo>
                    <a:pt x="1066838" y="1066825"/>
                  </a:lnTo>
                  <a:lnTo>
                    <a:pt x="1066838" y="1020394"/>
                  </a:lnTo>
                  <a:close/>
                </a:path>
                <a:path w="1345564" h="1345564">
                  <a:moveTo>
                    <a:pt x="1252334" y="92760"/>
                  </a:moveTo>
                  <a:lnTo>
                    <a:pt x="1113180" y="92760"/>
                  </a:lnTo>
                  <a:lnTo>
                    <a:pt x="1113180" y="231914"/>
                  </a:lnTo>
                  <a:lnTo>
                    <a:pt x="1252334" y="231914"/>
                  </a:lnTo>
                  <a:lnTo>
                    <a:pt x="1252334" y="92760"/>
                  </a:lnTo>
                  <a:close/>
                </a:path>
                <a:path w="1345564" h="1345564">
                  <a:moveTo>
                    <a:pt x="1298714" y="1205953"/>
                  </a:moveTo>
                  <a:lnTo>
                    <a:pt x="1205953" y="1205953"/>
                  </a:lnTo>
                  <a:lnTo>
                    <a:pt x="1205966" y="1252334"/>
                  </a:lnTo>
                  <a:lnTo>
                    <a:pt x="1159560" y="1252334"/>
                  </a:lnTo>
                  <a:lnTo>
                    <a:pt x="1159560" y="1299324"/>
                  </a:lnTo>
                  <a:lnTo>
                    <a:pt x="1113167" y="1299324"/>
                  </a:lnTo>
                  <a:lnTo>
                    <a:pt x="1113167" y="1345044"/>
                  </a:lnTo>
                  <a:lnTo>
                    <a:pt x="1252321" y="1345044"/>
                  </a:lnTo>
                  <a:lnTo>
                    <a:pt x="1252321" y="1299324"/>
                  </a:lnTo>
                  <a:lnTo>
                    <a:pt x="1252308" y="1252359"/>
                  </a:lnTo>
                  <a:lnTo>
                    <a:pt x="1298714" y="1252359"/>
                  </a:lnTo>
                  <a:lnTo>
                    <a:pt x="1298714" y="1205953"/>
                  </a:lnTo>
                  <a:close/>
                </a:path>
                <a:path w="1345564" h="1345564">
                  <a:moveTo>
                    <a:pt x="1345095" y="127"/>
                  </a:moveTo>
                  <a:lnTo>
                    <a:pt x="1020419" y="127"/>
                  </a:lnTo>
                  <a:lnTo>
                    <a:pt x="1020419" y="45847"/>
                  </a:lnTo>
                  <a:lnTo>
                    <a:pt x="1020419" y="278257"/>
                  </a:lnTo>
                  <a:lnTo>
                    <a:pt x="1020419" y="325247"/>
                  </a:lnTo>
                  <a:lnTo>
                    <a:pt x="1345095" y="325247"/>
                  </a:lnTo>
                  <a:lnTo>
                    <a:pt x="1345095" y="278295"/>
                  </a:lnTo>
                  <a:lnTo>
                    <a:pt x="1345095" y="46380"/>
                  </a:lnTo>
                  <a:lnTo>
                    <a:pt x="1298714" y="46380"/>
                  </a:lnTo>
                  <a:lnTo>
                    <a:pt x="1298714" y="278257"/>
                  </a:lnTo>
                  <a:lnTo>
                    <a:pt x="1066787" y="278257"/>
                  </a:lnTo>
                  <a:lnTo>
                    <a:pt x="1066787" y="45847"/>
                  </a:lnTo>
                  <a:lnTo>
                    <a:pt x="1345095" y="45847"/>
                  </a:lnTo>
                  <a:lnTo>
                    <a:pt x="1345095" y="127"/>
                  </a:lnTo>
                  <a:close/>
                </a:path>
                <a:path w="1345564" h="1345564">
                  <a:moveTo>
                    <a:pt x="1345133" y="1252359"/>
                  </a:moveTo>
                  <a:lnTo>
                    <a:pt x="1298714" y="1252359"/>
                  </a:lnTo>
                  <a:lnTo>
                    <a:pt x="1298689" y="1298752"/>
                  </a:lnTo>
                  <a:lnTo>
                    <a:pt x="1345133" y="1298752"/>
                  </a:lnTo>
                  <a:lnTo>
                    <a:pt x="1345133" y="1252359"/>
                  </a:lnTo>
                  <a:close/>
                </a:path>
                <a:path w="1345564" h="1345564">
                  <a:moveTo>
                    <a:pt x="1345133" y="510171"/>
                  </a:moveTo>
                  <a:lnTo>
                    <a:pt x="1298689" y="510171"/>
                  </a:lnTo>
                  <a:lnTo>
                    <a:pt x="1298689" y="556615"/>
                  </a:lnTo>
                  <a:lnTo>
                    <a:pt x="1345133" y="556615"/>
                  </a:lnTo>
                  <a:lnTo>
                    <a:pt x="1345133" y="510171"/>
                  </a:lnTo>
                  <a:close/>
                </a:path>
              </a:pathLst>
            </a:custGeom>
            <a:solidFill>
              <a:srgbClr val="A06F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1138584" y="2251710"/>
            <a:ext cx="10619740" cy="468249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9410"/>
              </a:lnSpc>
              <a:spcBef>
                <a:spcPts val="110"/>
              </a:spcBef>
              <a:tabLst>
                <a:tab pos="1002030" algn="l"/>
                <a:tab pos="5392420" algn="l"/>
              </a:tabLst>
            </a:pPr>
            <a:r>
              <a:rPr sz="9050" spc="-5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9050" dirty="0">
                <a:solidFill>
                  <a:srgbClr val="333333"/>
                </a:solidFill>
                <a:latin typeface="Bebas Neue"/>
                <a:cs typeface="Bebas Neue"/>
              </a:rPr>
              <a:t>	M</a:t>
            </a:r>
            <a:r>
              <a:rPr sz="9050" spc="-10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333333"/>
                </a:solidFill>
                <a:latin typeface="Bebas Neue"/>
                <a:cs typeface="Bebas Neue"/>
              </a:rPr>
              <a:t>I</a:t>
            </a:r>
            <a:r>
              <a:rPr sz="9050" spc="-10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333333"/>
                </a:solidFill>
                <a:latin typeface="Bebas Neue"/>
                <a:cs typeface="Bebas Neue"/>
              </a:rPr>
              <a:t>L</a:t>
            </a:r>
            <a:r>
              <a:rPr sz="9050" spc="-9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333333"/>
                </a:solidFill>
                <a:latin typeface="Bebas Neue"/>
                <a:cs typeface="Bebas Neue"/>
              </a:rPr>
              <a:t>Ê</a:t>
            </a:r>
            <a:r>
              <a:rPr sz="9050" spc="-10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333333"/>
                </a:solidFill>
                <a:latin typeface="Bebas Neue"/>
                <a:cs typeface="Bebas Neue"/>
              </a:rPr>
              <a:t>N</a:t>
            </a:r>
            <a:r>
              <a:rPr sz="9050" spc="-10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333333"/>
                </a:solidFill>
                <a:latin typeface="Bebas Neue"/>
                <a:cs typeface="Bebas Neue"/>
              </a:rPr>
              <a:t>I</a:t>
            </a:r>
            <a:r>
              <a:rPr sz="9050" spc="-9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9050" spc="-5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9050" dirty="0">
                <a:solidFill>
                  <a:srgbClr val="333333"/>
                </a:solidFill>
                <a:latin typeface="Bebas Neue"/>
                <a:cs typeface="Bebas Neue"/>
              </a:rPr>
              <a:t>	</a:t>
            </a:r>
            <a:r>
              <a:rPr sz="9050" spc="-50" dirty="0">
                <a:solidFill>
                  <a:srgbClr val="333333"/>
                </a:solidFill>
                <a:latin typeface="Bebas Neue"/>
                <a:cs typeface="Bebas Neue"/>
              </a:rPr>
              <a:t>E</a:t>
            </a:r>
            <a:endParaRPr sz="9050" dirty="0">
              <a:latin typeface="Bebas Neue"/>
              <a:cs typeface="Bebas Neue"/>
            </a:endParaRPr>
          </a:p>
          <a:p>
            <a:pPr marL="12700">
              <a:lnSpc>
                <a:spcPts val="9410"/>
              </a:lnSpc>
              <a:tabLst>
                <a:tab pos="1003300" algn="l"/>
              </a:tabLst>
            </a:pPr>
            <a:r>
              <a:rPr sz="9050" spc="-50" dirty="0">
                <a:solidFill>
                  <a:srgbClr val="333333"/>
                </a:solidFill>
                <a:latin typeface="Bebas Neue"/>
                <a:cs typeface="Bebas Neue"/>
              </a:rPr>
              <a:t>A</a:t>
            </a:r>
            <a:r>
              <a:rPr sz="9050" dirty="0">
                <a:solidFill>
                  <a:srgbClr val="333333"/>
                </a:solidFill>
                <a:latin typeface="Bebas Neue"/>
                <a:cs typeface="Bebas Neue"/>
              </a:rPr>
              <a:t>	</a:t>
            </a:r>
            <a:r>
              <a:rPr sz="9050" dirty="0">
                <a:solidFill>
                  <a:srgbClr val="A06F35"/>
                </a:solidFill>
                <a:latin typeface="Bebas Neue"/>
                <a:cs typeface="Bebas Neue"/>
              </a:rPr>
              <a:t>E</a:t>
            </a:r>
            <a:r>
              <a:rPr sz="9050" spc="-95" dirty="0">
                <a:solidFill>
                  <a:srgbClr val="A06F35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A06F35"/>
                </a:solidFill>
                <a:latin typeface="Bebas Neue"/>
                <a:cs typeface="Bebas Neue"/>
              </a:rPr>
              <a:t>T</a:t>
            </a:r>
            <a:r>
              <a:rPr sz="9050" spc="-95" dirty="0">
                <a:solidFill>
                  <a:srgbClr val="A06F35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A06F35"/>
                </a:solidFill>
                <a:latin typeface="Bebas Neue"/>
                <a:cs typeface="Bebas Neue"/>
              </a:rPr>
              <a:t>E</a:t>
            </a:r>
            <a:r>
              <a:rPr sz="9050" spc="-95" dirty="0">
                <a:solidFill>
                  <a:srgbClr val="A06F35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A06F35"/>
                </a:solidFill>
                <a:latin typeface="Bebas Neue"/>
                <a:cs typeface="Bebas Neue"/>
              </a:rPr>
              <a:t>R</a:t>
            </a:r>
            <a:r>
              <a:rPr sz="9050" spc="-90" dirty="0">
                <a:solidFill>
                  <a:srgbClr val="A06F35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A06F35"/>
                </a:solidFill>
                <a:latin typeface="Bebas Neue"/>
                <a:cs typeface="Bebas Neue"/>
              </a:rPr>
              <a:t>N</a:t>
            </a:r>
            <a:r>
              <a:rPr sz="9050" spc="-95" dirty="0">
                <a:solidFill>
                  <a:srgbClr val="A06F35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A06F35"/>
                </a:solidFill>
                <a:latin typeface="Bebas Neue"/>
                <a:cs typeface="Bebas Neue"/>
              </a:rPr>
              <a:t>I</a:t>
            </a:r>
            <a:r>
              <a:rPr sz="9050" spc="-95" dirty="0">
                <a:solidFill>
                  <a:srgbClr val="A06F35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A06F35"/>
                </a:solidFill>
                <a:latin typeface="Bebas Neue"/>
                <a:cs typeface="Bebas Neue"/>
              </a:rPr>
              <a:t>D</a:t>
            </a:r>
            <a:r>
              <a:rPr sz="9050" spc="-114" dirty="0">
                <a:solidFill>
                  <a:srgbClr val="A06F35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A06F35"/>
                </a:solidFill>
                <a:latin typeface="Bebas Neue"/>
                <a:cs typeface="Bebas Neue"/>
              </a:rPr>
              <a:t>A</a:t>
            </a:r>
            <a:r>
              <a:rPr sz="9050" spc="-90" dirty="0">
                <a:solidFill>
                  <a:srgbClr val="A06F35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A06F35"/>
                </a:solidFill>
                <a:latin typeface="Bebas Neue"/>
                <a:cs typeface="Bebas Neue"/>
              </a:rPr>
              <a:t>D</a:t>
            </a:r>
            <a:r>
              <a:rPr sz="9050" spc="-95" dirty="0">
                <a:solidFill>
                  <a:srgbClr val="A06F35"/>
                </a:solidFill>
                <a:latin typeface="Bebas Neue"/>
                <a:cs typeface="Bebas Neue"/>
              </a:rPr>
              <a:t> </a:t>
            </a:r>
            <a:r>
              <a:rPr sz="9050" spc="-50" dirty="0">
                <a:solidFill>
                  <a:srgbClr val="A06F35"/>
                </a:solidFill>
                <a:latin typeface="Bebas Neue"/>
                <a:cs typeface="Bebas Neue"/>
              </a:rPr>
              <a:t>E</a:t>
            </a:r>
            <a:endParaRPr sz="9050" dirty="0">
              <a:latin typeface="Bebas Neue"/>
              <a:cs typeface="Bebas Neue"/>
            </a:endParaRPr>
          </a:p>
          <a:p>
            <a:pPr marR="5080" algn="r">
              <a:lnSpc>
                <a:spcPct val="100000"/>
              </a:lnSpc>
              <a:spcBef>
                <a:spcPts val="1755"/>
              </a:spcBef>
            </a:pPr>
            <a:r>
              <a:rPr sz="13400" spc="-25" dirty="0">
                <a:solidFill>
                  <a:srgbClr val="A06F35"/>
                </a:solidFill>
                <a:latin typeface="Bebas Neue"/>
                <a:cs typeface="Bebas Neue"/>
              </a:rPr>
              <a:t>06</a:t>
            </a:r>
            <a:endParaRPr sz="13400" dirty="0">
              <a:latin typeface="Bebas Neue"/>
              <a:cs typeface="Bebas Neue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38460" y="6157893"/>
            <a:ext cx="324802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145" dirty="0">
                <a:solidFill>
                  <a:srgbClr val="333333"/>
                </a:solidFill>
                <a:latin typeface="Advent Sans Logo"/>
                <a:cs typeface="Advent Sans Logo"/>
              </a:rPr>
              <a:t>ASSOCIA</a:t>
            </a:r>
            <a:r>
              <a:rPr sz="900" spc="-55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spc="80" dirty="0">
                <a:solidFill>
                  <a:srgbClr val="333333"/>
                </a:solidFill>
                <a:latin typeface="Advent Sans Logo"/>
                <a:cs typeface="Advent Sans Logo"/>
              </a:rPr>
              <a:t>ÇÃ</a:t>
            </a:r>
            <a:r>
              <a:rPr sz="900" spc="-50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dirty="0">
                <a:solidFill>
                  <a:srgbClr val="333333"/>
                </a:solidFill>
                <a:latin typeface="Advent Sans Logo"/>
                <a:cs typeface="Advent Sans Logo"/>
              </a:rPr>
              <a:t>O</a:t>
            </a:r>
            <a:r>
              <a:rPr sz="900" spc="360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spc="120" dirty="0">
                <a:solidFill>
                  <a:srgbClr val="333333"/>
                </a:solidFill>
                <a:latin typeface="Advent Sans Logo"/>
                <a:cs typeface="Advent Sans Logo"/>
              </a:rPr>
              <a:t>SUL</a:t>
            </a:r>
            <a:r>
              <a:rPr sz="900" spc="360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spc="80" dirty="0">
                <a:solidFill>
                  <a:srgbClr val="333333"/>
                </a:solidFill>
                <a:latin typeface="Advent Sans Logo"/>
                <a:cs typeface="Advent Sans Logo"/>
              </a:rPr>
              <a:t>DE</a:t>
            </a:r>
            <a:r>
              <a:rPr sz="900" spc="365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spc="155" dirty="0">
                <a:solidFill>
                  <a:srgbClr val="333333"/>
                </a:solidFill>
                <a:latin typeface="Advent Sans Logo"/>
                <a:cs typeface="Advent Sans Logo"/>
              </a:rPr>
              <a:t>RONDÔNIA</a:t>
            </a:r>
            <a:r>
              <a:rPr sz="900" spc="360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dirty="0">
                <a:solidFill>
                  <a:srgbClr val="333333"/>
                </a:solidFill>
                <a:latin typeface="Advent Sans Logo"/>
                <a:cs typeface="Advent Sans Logo"/>
              </a:rPr>
              <a:t>|</a:t>
            </a:r>
            <a:r>
              <a:rPr sz="900" spc="360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spc="125" dirty="0">
                <a:solidFill>
                  <a:srgbClr val="333333"/>
                </a:solidFill>
                <a:latin typeface="Advent Sans Logo"/>
                <a:cs typeface="Advent Sans Logo"/>
              </a:rPr>
              <a:t>ASuR</a:t>
            </a:r>
            <a:r>
              <a:rPr sz="900" spc="360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spc="114" dirty="0">
                <a:solidFill>
                  <a:srgbClr val="333333"/>
                </a:solidFill>
                <a:latin typeface="Advent Sans Logo"/>
                <a:cs typeface="Advent Sans Logo"/>
              </a:rPr>
              <a:t>202</a:t>
            </a:r>
            <a:r>
              <a:rPr sz="900" spc="-35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spc="-50" dirty="0">
                <a:solidFill>
                  <a:srgbClr val="333333"/>
                </a:solidFill>
                <a:latin typeface="Advent Sans Logo"/>
                <a:cs typeface="Advent Sans Logo"/>
              </a:rPr>
              <a:t>5</a:t>
            </a:r>
            <a:endParaRPr sz="900">
              <a:latin typeface="Advent Sans Logo"/>
              <a:cs typeface="Advent Sans Logo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55880" y="440870"/>
            <a:ext cx="685165" cy="528955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 marR="5080">
              <a:lnSpc>
                <a:spcPct val="73500"/>
              </a:lnSpc>
              <a:spcBef>
                <a:spcPts val="710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Á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1900" spc="-35" dirty="0">
                <a:solidFill>
                  <a:srgbClr val="333333"/>
                </a:solidFill>
                <a:latin typeface="Bebas Neue"/>
                <a:cs typeface="Bebas Neue"/>
              </a:rPr>
              <a:t>ÚLTIMA 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500455" y="448170"/>
            <a:ext cx="695960" cy="5962015"/>
            <a:chOff x="500455" y="448170"/>
            <a:chExt cx="695960" cy="5962015"/>
          </a:xfrm>
        </p:grpSpPr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00455" y="448170"/>
              <a:ext cx="695724" cy="530040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501686" y="6097400"/>
              <a:ext cx="313690" cy="312420"/>
            </a:xfrm>
            <a:custGeom>
              <a:avLst/>
              <a:gdLst/>
              <a:ahLst/>
              <a:cxnLst/>
              <a:rect l="l" t="t" r="r" b="b"/>
              <a:pathLst>
                <a:path w="313690" h="312420">
                  <a:moveTo>
                    <a:pt x="127816" y="259080"/>
                  </a:moveTo>
                  <a:lnTo>
                    <a:pt x="113752" y="260350"/>
                  </a:lnTo>
                  <a:lnTo>
                    <a:pt x="49782" y="270510"/>
                  </a:lnTo>
                  <a:lnTo>
                    <a:pt x="72464" y="288290"/>
                  </a:lnTo>
                  <a:lnTo>
                    <a:pt x="98179" y="302260"/>
                  </a:lnTo>
                  <a:lnTo>
                    <a:pt x="126385" y="309880"/>
                  </a:lnTo>
                  <a:lnTo>
                    <a:pt x="156538" y="312420"/>
                  </a:lnTo>
                  <a:lnTo>
                    <a:pt x="186687" y="309880"/>
                  </a:lnTo>
                  <a:lnTo>
                    <a:pt x="214893" y="302260"/>
                  </a:lnTo>
                  <a:lnTo>
                    <a:pt x="240611" y="288290"/>
                  </a:lnTo>
                  <a:lnTo>
                    <a:pt x="255193" y="276860"/>
                  </a:lnTo>
                  <a:lnTo>
                    <a:pt x="150138" y="276860"/>
                  </a:lnTo>
                  <a:lnTo>
                    <a:pt x="149833" y="275590"/>
                  </a:lnTo>
                  <a:lnTo>
                    <a:pt x="145713" y="269240"/>
                  </a:lnTo>
                  <a:lnTo>
                    <a:pt x="138422" y="262890"/>
                  </a:lnTo>
                  <a:lnTo>
                    <a:pt x="127816" y="259080"/>
                  </a:lnTo>
                  <a:close/>
                </a:path>
                <a:path w="313690" h="312420">
                  <a:moveTo>
                    <a:pt x="161936" y="243840"/>
                  </a:moveTo>
                  <a:lnTo>
                    <a:pt x="151128" y="243840"/>
                  </a:lnTo>
                  <a:lnTo>
                    <a:pt x="151128" y="276860"/>
                  </a:lnTo>
                  <a:lnTo>
                    <a:pt x="161949" y="276860"/>
                  </a:lnTo>
                  <a:lnTo>
                    <a:pt x="161936" y="273050"/>
                  </a:lnTo>
                  <a:lnTo>
                    <a:pt x="163575" y="265430"/>
                  </a:lnTo>
                  <a:lnTo>
                    <a:pt x="165796" y="261620"/>
                  </a:lnTo>
                  <a:lnTo>
                    <a:pt x="161936" y="261620"/>
                  </a:lnTo>
                  <a:lnTo>
                    <a:pt x="161936" y="243840"/>
                  </a:lnTo>
                  <a:close/>
                </a:path>
                <a:path w="313690" h="312420">
                  <a:moveTo>
                    <a:pt x="185256" y="259080"/>
                  </a:moveTo>
                  <a:lnTo>
                    <a:pt x="174649" y="262890"/>
                  </a:lnTo>
                  <a:lnTo>
                    <a:pt x="167356" y="269240"/>
                  </a:lnTo>
                  <a:lnTo>
                    <a:pt x="163231" y="275590"/>
                  </a:lnTo>
                  <a:lnTo>
                    <a:pt x="162927" y="276860"/>
                  </a:lnTo>
                  <a:lnTo>
                    <a:pt x="255193" y="276860"/>
                  </a:lnTo>
                  <a:lnTo>
                    <a:pt x="263295" y="270510"/>
                  </a:lnTo>
                  <a:lnTo>
                    <a:pt x="199325" y="260350"/>
                  </a:lnTo>
                  <a:lnTo>
                    <a:pt x="185256" y="259080"/>
                  </a:lnTo>
                  <a:close/>
                </a:path>
                <a:path w="313690" h="312420">
                  <a:moveTo>
                    <a:pt x="313077" y="157480"/>
                  </a:moveTo>
                  <a:lnTo>
                    <a:pt x="221537" y="157480"/>
                  </a:lnTo>
                  <a:lnTo>
                    <a:pt x="223120" y="168910"/>
                  </a:lnTo>
                  <a:lnTo>
                    <a:pt x="221396" y="181610"/>
                  </a:lnTo>
                  <a:lnTo>
                    <a:pt x="215488" y="194310"/>
                  </a:lnTo>
                  <a:lnTo>
                    <a:pt x="204519" y="208280"/>
                  </a:lnTo>
                  <a:lnTo>
                    <a:pt x="180643" y="232410"/>
                  </a:lnTo>
                  <a:lnTo>
                    <a:pt x="133666" y="232410"/>
                  </a:lnTo>
                  <a:lnTo>
                    <a:pt x="133666" y="242570"/>
                  </a:lnTo>
                  <a:lnTo>
                    <a:pt x="133971" y="243840"/>
                  </a:lnTo>
                  <a:lnTo>
                    <a:pt x="170724" y="243840"/>
                  </a:lnTo>
                  <a:lnTo>
                    <a:pt x="167105" y="247650"/>
                  </a:lnTo>
                  <a:lnTo>
                    <a:pt x="164806" y="252730"/>
                  </a:lnTo>
                  <a:lnTo>
                    <a:pt x="163282" y="260350"/>
                  </a:lnTo>
                  <a:lnTo>
                    <a:pt x="163079" y="261620"/>
                  </a:lnTo>
                  <a:lnTo>
                    <a:pt x="165796" y="261620"/>
                  </a:lnTo>
                  <a:lnTo>
                    <a:pt x="168018" y="257810"/>
                  </a:lnTo>
                  <a:lnTo>
                    <a:pt x="174554" y="250190"/>
                  </a:lnTo>
                  <a:lnTo>
                    <a:pt x="182472" y="241300"/>
                  </a:lnTo>
                  <a:lnTo>
                    <a:pt x="200912" y="223520"/>
                  </a:lnTo>
                  <a:lnTo>
                    <a:pt x="265915" y="223520"/>
                  </a:lnTo>
                  <a:lnTo>
                    <a:pt x="263485" y="220980"/>
                  </a:lnTo>
                  <a:lnTo>
                    <a:pt x="263485" y="210820"/>
                  </a:lnTo>
                  <a:lnTo>
                    <a:pt x="267130" y="207010"/>
                  </a:lnTo>
                  <a:lnTo>
                    <a:pt x="304363" y="207010"/>
                  </a:lnTo>
                  <a:lnTo>
                    <a:pt x="310649" y="184150"/>
                  </a:lnTo>
                  <a:lnTo>
                    <a:pt x="313077" y="157480"/>
                  </a:lnTo>
                  <a:close/>
                </a:path>
                <a:path w="313690" h="312420">
                  <a:moveTo>
                    <a:pt x="156538" y="0"/>
                  </a:moveTo>
                  <a:lnTo>
                    <a:pt x="107021" y="7620"/>
                  </a:lnTo>
                  <a:lnTo>
                    <a:pt x="64017" y="30480"/>
                  </a:lnTo>
                  <a:lnTo>
                    <a:pt x="30107" y="63500"/>
                  </a:lnTo>
                  <a:lnTo>
                    <a:pt x="7870" y="106680"/>
                  </a:lnTo>
                  <a:lnTo>
                    <a:pt x="89" y="154940"/>
                  </a:lnTo>
                  <a:lnTo>
                    <a:pt x="0" y="157480"/>
                  </a:lnTo>
                  <a:lnTo>
                    <a:pt x="1733" y="176530"/>
                  </a:lnTo>
                  <a:lnTo>
                    <a:pt x="1849" y="177800"/>
                  </a:lnTo>
                  <a:lnTo>
                    <a:pt x="1964" y="179070"/>
                  </a:lnTo>
                  <a:lnTo>
                    <a:pt x="2080" y="180340"/>
                  </a:lnTo>
                  <a:lnTo>
                    <a:pt x="2195" y="181610"/>
                  </a:lnTo>
                  <a:lnTo>
                    <a:pt x="2311" y="182880"/>
                  </a:lnTo>
                  <a:lnTo>
                    <a:pt x="2427" y="184150"/>
                  </a:lnTo>
                  <a:lnTo>
                    <a:pt x="9757" y="210820"/>
                  </a:lnTo>
                  <a:lnTo>
                    <a:pt x="21428" y="236220"/>
                  </a:lnTo>
                  <a:lnTo>
                    <a:pt x="36993" y="257810"/>
                  </a:lnTo>
                  <a:lnTo>
                    <a:pt x="63028" y="231140"/>
                  </a:lnTo>
                  <a:lnTo>
                    <a:pt x="118794" y="222250"/>
                  </a:lnTo>
                  <a:lnTo>
                    <a:pt x="134737" y="220980"/>
                  </a:lnTo>
                  <a:lnTo>
                    <a:pt x="161898" y="220980"/>
                  </a:lnTo>
                  <a:lnTo>
                    <a:pt x="161898" y="214630"/>
                  </a:lnTo>
                  <a:lnTo>
                    <a:pt x="162717" y="210820"/>
                  </a:lnTo>
                  <a:lnTo>
                    <a:pt x="116495" y="210820"/>
                  </a:lnTo>
                  <a:lnTo>
                    <a:pt x="115403" y="209550"/>
                  </a:lnTo>
                  <a:lnTo>
                    <a:pt x="106991" y="203200"/>
                  </a:lnTo>
                  <a:lnTo>
                    <a:pt x="102248" y="191770"/>
                  </a:lnTo>
                  <a:lnTo>
                    <a:pt x="102393" y="190500"/>
                  </a:lnTo>
                  <a:lnTo>
                    <a:pt x="99795" y="190500"/>
                  </a:lnTo>
                  <a:lnTo>
                    <a:pt x="99058" y="189230"/>
                  </a:lnTo>
                  <a:lnTo>
                    <a:pt x="93687" y="179070"/>
                  </a:lnTo>
                  <a:lnTo>
                    <a:pt x="93757" y="176530"/>
                  </a:lnTo>
                  <a:lnTo>
                    <a:pt x="93862" y="172720"/>
                  </a:lnTo>
                  <a:lnTo>
                    <a:pt x="93967" y="168910"/>
                  </a:lnTo>
                  <a:lnTo>
                    <a:pt x="94072" y="165100"/>
                  </a:lnTo>
                  <a:lnTo>
                    <a:pt x="95144" y="162560"/>
                  </a:lnTo>
                  <a:lnTo>
                    <a:pt x="92873" y="162560"/>
                  </a:lnTo>
                  <a:lnTo>
                    <a:pt x="91946" y="161290"/>
                  </a:lnTo>
                  <a:lnTo>
                    <a:pt x="91603" y="161290"/>
                  </a:lnTo>
                  <a:lnTo>
                    <a:pt x="90023" y="149860"/>
                  </a:lnTo>
                  <a:lnTo>
                    <a:pt x="91751" y="137160"/>
                  </a:lnTo>
                  <a:lnTo>
                    <a:pt x="97663" y="124460"/>
                  </a:lnTo>
                  <a:lnTo>
                    <a:pt x="108634" y="110490"/>
                  </a:lnTo>
                  <a:lnTo>
                    <a:pt x="157262" y="62230"/>
                  </a:lnTo>
                  <a:lnTo>
                    <a:pt x="164529" y="54610"/>
                  </a:lnTo>
                  <a:lnTo>
                    <a:pt x="169948" y="48260"/>
                  </a:lnTo>
                  <a:lnTo>
                    <a:pt x="173813" y="40640"/>
                  </a:lnTo>
                  <a:lnTo>
                    <a:pt x="176414" y="31750"/>
                  </a:lnTo>
                  <a:lnTo>
                    <a:pt x="176630" y="30480"/>
                  </a:lnTo>
                  <a:lnTo>
                    <a:pt x="249054" y="30480"/>
                  </a:lnTo>
                  <a:lnTo>
                    <a:pt x="206051" y="7620"/>
                  </a:lnTo>
                  <a:lnTo>
                    <a:pt x="156538" y="0"/>
                  </a:lnTo>
                  <a:close/>
                </a:path>
                <a:path w="313690" h="312420">
                  <a:moveTo>
                    <a:pt x="265915" y="223520"/>
                  </a:moveTo>
                  <a:lnTo>
                    <a:pt x="200912" y="223520"/>
                  </a:lnTo>
                  <a:lnTo>
                    <a:pt x="250049" y="231140"/>
                  </a:lnTo>
                  <a:lnTo>
                    <a:pt x="276084" y="257810"/>
                  </a:lnTo>
                  <a:lnTo>
                    <a:pt x="291644" y="236220"/>
                  </a:lnTo>
                  <a:lnTo>
                    <a:pt x="296896" y="224790"/>
                  </a:lnTo>
                  <a:lnTo>
                    <a:pt x="267130" y="224790"/>
                  </a:lnTo>
                  <a:lnTo>
                    <a:pt x="265915" y="223520"/>
                  </a:lnTo>
                  <a:close/>
                </a:path>
                <a:path w="313690" h="312420">
                  <a:moveTo>
                    <a:pt x="161898" y="220980"/>
                  </a:moveTo>
                  <a:lnTo>
                    <a:pt x="134737" y="220980"/>
                  </a:lnTo>
                  <a:lnTo>
                    <a:pt x="144627" y="222250"/>
                  </a:lnTo>
                  <a:lnTo>
                    <a:pt x="149682" y="226060"/>
                  </a:lnTo>
                  <a:lnTo>
                    <a:pt x="151116" y="232410"/>
                  </a:lnTo>
                  <a:lnTo>
                    <a:pt x="161898" y="232410"/>
                  </a:lnTo>
                  <a:lnTo>
                    <a:pt x="161898" y="220980"/>
                  </a:lnTo>
                  <a:close/>
                </a:path>
                <a:path w="313690" h="312420">
                  <a:moveTo>
                    <a:pt x="308688" y="128270"/>
                  </a:moveTo>
                  <a:lnTo>
                    <a:pt x="213358" y="128270"/>
                  </a:lnTo>
                  <a:lnTo>
                    <a:pt x="214082" y="129540"/>
                  </a:lnTo>
                  <a:lnTo>
                    <a:pt x="219456" y="140970"/>
                  </a:lnTo>
                  <a:lnTo>
                    <a:pt x="219418" y="142240"/>
                  </a:lnTo>
                  <a:lnTo>
                    <a:pt x="219303" y="146050"/>
                  </a:lnTo>
                  <a:lnTo>
                    <a:pt x="219189" y="149860"/>
                  </a:lnTo>
                  <a:lnTo>
                    <a:pt x="219075" y="153670"/>
                  </a:lnTo>
                  <a:lnTo>
                    <a:pt x="212648" y="168910"/>
                  </a:lnTo>
                  <a:lnTo>
                    <a:pt x="199884" y="184150"/>
                  </a:lnTo>
                  <a:lnTo>
                    <a:pt x="182383" y="201930"/>
                  </a:lnTo>
                  <a:lnTo>
                    <a:pt x="175124" y="209550"/>
                  </a:lnTo>
                  <a:lnTo>
                    <a:pt x="169708" y="215900"/>
                  </a:lnTo>
                  <a:lnTo>
                    <a:pt x="165845" y="223520"/>
                  </a:lnTo>
                  <a:lnTo>
                    <a:pt x="163244" y="231140"/>
                  </a:lnTo>
                  <a:lnTo>
                    <a:pt x="163041" y="232410"/>
                  </a:lnTo>
                  <a:lnTo>
                    <a:pt x="165441" y="232410"/>
                  </a:lnTo>
                  <a:lnTo>
                    <a:pt x="168686" y="227330"/>
                  </a:lnTo>
                  <a:lnTo>
                    <a:pt x="172723" y="222250"/>
                  </a:lnTo>
                  <a:lnTo>
                    <a:pt x="209578" y="184150"/>
                  </a:lnTo>
                  <a:lnTo>
                    <a:pt x="220280" y="157480"/>
                  </a:lnTo>
                  <a:lnTo>
                    <a:pt x="313077" y="157480"/>
                  </a:lnTo>
                  <a:lnTo>
                    <a:pt x="313193" y="156210"/>
                  </a:lnTo>
                  <a:lnTo>
                    <a:pt x="308688" y="128270"/>
                  </a:lnTo>
                  <a:close/>
                </a:path>
                <a:path w="313690" h="312420">
                  <a:moveTo>
                    <a:pt x="304363" y="207010"/>
                  </a:moveTo>
                  <a:lnTo>
                    <a:pt x="276985" y="207010"/>
                  </a:lnTo>
                  <a:lnTo>
                    <a:pt x="280871" y="210820"/>
                  </a:lnTo>
                  <a:lnTo>
                    <a:pt x="280871" y="220980"/>
                  </a:lnTo>
                  <a:lnTo>
                    <a:pt x="277227" y="224790"/>
                  </a:lnTo>
                  <a:lnTo>
                    <a:pt x="296896" y="224790"/>
                  </a:lnTo>
                  <a:lnTo>
                    <a:pt x="303316" y="210820"/>
                  </a:lnTo>
                  <a:lnTo>
                    <a:pt x="304363" y="207010"/>
                  </a:lnTo>
                  <a:close/>
                </a:path>
                <a:path w="313690" h="312420">
                  <a:moveTo>
                    <a:pt x="276465" y="208280"/>
                  </a:moveTo>
                  <a:lnTo>
                    <a:pt x="267892" y="208280"/>
                  </a:lnTo>
                  <a:lnTo>
                    <a:pt x="264819" y="212090"/>
                  </a:lnTo>
                  <a:lnTo>
                    <a:pt x="264819" y="219710"/>
                  </a:lnTo>
                  <a:lnTo>
                    <a:pt x="267892" y="223520"/>
                  </a:lnTo>
                  <a:lnTo>
                    <a:pt x="276223" y="223520"/>
                  </a:lnTo>
                  <a:lnTo>
                    <a:pt x="278425" y="220980"/>
                  </a:lnTo>
                  <a:lnTo>
                    <a:pt x="268933" y="220980"/>
                  </a:lnTo>
                  <a:lnTo>
                    <a:pt x="268933" y="210820"/>
                  </a:lnTo>
                  <a:lnTo>
                    <a:pt x="278505" y="210820"/>
                  </a:lnTo>
                  <a:lnTo>
                    <a:pt x="276465" y="208280"/>
                  </a:lnTo>
                  <a:close/>
                </a:path>
                <a:path w="313690" h="312420">
                  <a:moveTo>
                    <a:pt x="272197" y="217170"/>
                  </a:moveTo>
                  <a:lnTo>
                    <a:pt x="270737" y="217170"/>
                  </a:lnTo>
                  <a:lnTo>
                    <a:pt x="270737" y="220980"/>
                  </a:lnTo>
                  <a:lnTo>
                    <a:pt x="274572" y="220980"/>
                  </a:lnTo>
                  <a:lnTo>
                    <a:pt x="272197" y="217170"/>
                  </a:lnTo>
                  <a:close/>
                </a:path>
                <a:path w="313690" h="312420">
                  <a:moveTo>
                    <a:pt x="278505" y="210820"/>
                  </a:moveTo>
                  <a:lnTo>
                    <a:pt x="274547" y="210820"/>
                  </a:lnTo>
                  <a:lnTo>
                    <a:pt x="275703" y="212090"/>
                  </a:lnTo>
                  <a:lnTo>
                    <a:pt x="275703" y="214630"/>
                  </a:lnTo>
                  <a:lnTo>
                    <a:pt x="274801" y="215900"/>
                  </a:lnTo>
                  <a:lnTo>
                    <a:pt x="273861" y="215900"/>
                  </a:lnTo>
                  <a:lnTo>
                    <a:pt x="276604" y="220980"/>
                  </a:lnTo>
                  <a:lnTo>
                    <a:pt x="278425" y="220980"/>
                  </a:lnTo>
                  <a:lnTo>
                    <a:pt x="279525" y="219710"/>
                  </a:lnTo>
                  <a:lnTo>
                    <a:pt x="279525" y="212090"/>
                  </a:lnTo>
                  <a:lnTo>
                    <a:pt x="278505" y="210820"/>
                  </a:lnTo>
                  <a:close/>
                </a:path>
                <a:path w="313690" h="312420">
                  <a:moveTo>
                    <a:pt x="273886" y="212090"/>
                  </a:moveTo>
                  <a:lnTo>
                    <a:pt x="270737" y="212090"/>
                  </a:lnTo>
                  <a:lnTo>
                    <a:pt x="270737" y="215900"/>
                  </a:lnTo>
                  <a:lnTo>
                    <a:pt x="273150" y="215900"/>
                  </a:lnTo>
                  <a:lnTo>
                    <a:pt x="273886" y="214630"/>
                  </a:lnTo>
                  <a:lnTo>
                    <a:pt x="273886" y="212090"/>
                  </a:lnTo>
                  <a:close/>
                </a:path>
                <a:path w="313690" h="312420">
                  <a:moveTo>
                    <a:pt x="296048" y="88900"/>
                  </a:moveTo>
                  <a:lnTo>
                    <a:pt x="177760" y="88900"/>
                  </a:lnTo>
                  <a:lnTo>
                    <a:pt x="177760" y="106680"/>
                  </a:lnTo>
                  <a:lnTo>
                    <a:pt x="176121" y="114300"/>
                  </a:lnTo>
                  <a:lnTo>
                    <a:pt x="171678" y="121920"/>
                  </a:lnTo>
                  <a:lnTo>
                    <a:pt x="165142" y="129540"/>
                  </a:lnTo>
                  <a:lnTo>
                    <a:pt x="157224" y="137160"/>
                  </a:lnTo>
                  <a:lnTo>
                    <a:pt x="121702" y="172720"/>
                  </a:lnTo>
                  <a:lnTo>
                    <a:pt x="114115" y="182880"/>
                  </a:lnTo>
                  <a:lnTo>
                    <a:pt x="110433" y="191770"/>
                  </a:lnTo>
                  <a:lnTo>
                    <a:pt x="110903" y="199390"/>
                  </a:lnTo>
                  <a:lnTo>
                    <a:pt x="110981" y="200660"/>
                  </a:lnTo>
                  <a:lnTo>
                    <a:pt x="116927" y="209550"/>
                  </a:lnTo>
                  <a:lnTo>
                    <a:pt x="116495" y="210820"/>
                  </a:lnTo>
                  <a:lnTo>
                    <a:pt x="162717" y="210820"/>
                  </a:lnTo>
                  <a:lnTo>
                    <a:pt x="163537" y="207010"/>
                  </a:lnTo>
                  <a:lnTo>
                    <a:pt x="165757" y="203200"/>
                  </a:lnTo>
                  <a:lnTo>
                    <a:pt x="161936" y="203200"/>
                  </a:lnTo>
                  <a:lnTo>
                    <a:pt x="161936" y="186690"/>
                  </a:lnTo>
                  <a:lnTo>
                    <a:pt x="163575" y="179070"/>
                  </a:lnTo>
                  <a:lnTo>
                    <a:pt x="168018" y="171450"/>
                  </a:lnTo>
                  <a:lnTo>
                    <a:pt x="174554" y="162560"/>
                  </a:lnTo>
                  <a:lnTo>
                    <a:pt x="182472" y="154940"/>
                  </a:lnTo>
                  <a:lnTo>
                    <a:pt x="191451" y="146050"/>
                  </a:lnTo>
                  <a:lnTo>
                    <a:pt x="199038" y="135890"/>
                  </a:lnTo>
                  <a:lnTo>
                    <a:pt x="202720" y="127000"/>
                  </a:lnTo>
                  <a:lnTo>
                    <a:pt x="202250" y="119380"/>
                  </a:lnTo>
                  <a:lnTo>
                    <a:pt x="202172" y="118110"/>
                  </a:lnTo>
                  <a:lnTo>
                    <a:pt x="196226" y="109220"/>
                  </a:lnTo>
                  <a:lnTo>
                    <a:pt x="305616" y="109220"/>
                  </a:lnTo>
                  <a:lnTo>
                    <a:pt x="305206" y="106680"/>
                  </a:lnTo>
                  <a:lnTo>
                    <a:pt x="296048" y="88900"/>
                  </a:lnTo>
                  <a:close/>
                </a:path>
                <a:path w="313690" h="312420">
                  <a:moveTo>
                    <a:pt x="305616" y="109220"/>
                  </a:moveTo>
                  <a:lnTo>
                    <a:pt x="197750" y="109220"/>
                  </a:lnTo>
                  <a:lnTo>
                    <a:pt x="206162" y="115570"/>
                  </a:lnTo>
                  <a:lnTo>
                    <a:pt x="210906" y="127000"/>
                  </a:lnTo>
                  <a:lnTo>
                    <a:pt x="209303" y="140970"/>
                  </a:lnTo>
                  <a:lnTo>
                    <a:pt x="198677" y="157480"/>
                  </a:lnTo>
                  <a:lnTo>
                    <a:pt x="182434" y="172720"/>
                  </a:lnTo>
                  <a:lnTo>
                    <a:pt x="175169" y="180340"/>
                  </a:lnTo>
                  <a:lnTo>
                    <a:pt x="169753" y="186690"/>
                  </a:lnTo>
                  <a:lnTo>
                    <a:pt x="165889" y="194310"/>
                  </a:lnTo>
                  <a:lnTo>
                    <a:pt x="163282" y="203200"/>
                  </a:lnTo>
                  <a:lnTo>
                    <a:pt x="165757" y="203200"/>
                  </a:lnTo>
                  <a:lnTo>
                    <a:pt x="167978" y="199390"/>
                  </a:lnTo>
                  <a:lnTo>
                    <a:pt x="174510" y="191770"/>
                  </a:lnTo>
                  <a:lnTo>
                    <a:pt x="202127" y="163830"/>
                  </a:lnTo>
                  <a:lnTo>
                    <a:pt x="214388" y="142240"/>
                  </a:lnTo>
                  <a:lnTo>
                    <a:pt x="213053" y="129540"/>
                  </a:lnTo>
                  <a:lnTo>
                    <a:pt x="212584" y="128270"/>
                  </a:lnTo>
                  <a:lnTo>
                    <a:pt x="308688" y="128270"/>
                  </a:lnTo>
                  <a:lnTo>
                    <a:pt x="305616" y="109220"/>
                  </a:lnTo>
                  <a:close/>
                </a:path>
                <a:path w="313690" h="312420">
                  <a:moveTo>
                    <a:pt x="279053" y="59690"/>
                  </a:moveTo>
                  <a:lnTo>
                    <a:pt x="177811" y="59690"/>
                  </a:lnTo>
                  <a:lnTo>
                    <a:pt x="177811" y="77470"/>
                  </a:lnTo>
                  <a:lnTo>
                    <a:pt x="176172" y="85090"/>
                  </a:lnTo>
                  <a:lnTo>
                    <a:pt x="171729" y="92710"/>
                  </a:lnTo>
                  <a:lnTo>
                    <a:pt x="165193" y="100330"/>
                  </a:lnTo>
                  <a:lnTo>
                    <a:pt x="157275" y="107950"/>
                  </a:lnTo>
                  <a:lnTo>
                    <a:pt x="118350" y="147320"/>
                  </a:lnTo>
                  <a:lnTo>
                    <a:pt x="111026" y="154940"/>
                  </a:lnTo>
                  <a:lnTo>
                    <a:pt x="103452" y="165100"/>
                  </a:lnTo>
                  <a:lnTo>
                    <a:pt x="98765" y="176530"/>
                  </a:lnTo>
                  <a:lnTo>
                    <a:pt x="100100" y="189230"/>
                  </a:lnTo>
                  <a:lnTo>
                    <a:pt x="100570" y="190500"/>
                  </a:lnTo>
                  <a:lnTo>
                    <a:pt x="102393" y="190500"/>
                  </a:lnTo>
                  <a:lnTo>
                    <a:pt x="103850" y="177800"/>
                  </a:lnTo>
                  <a:lnTo>
                    <a:pt x="114476" y="162560"/>
                  </a:lnTo>
                  <a:lnTo>
                    <a:pt x="157275" y="119380"/>
                  </a:lnTo>
                  <a:lnTo>
                    <a:pt x="176617" y="88900"/>
                  </a:lnTo>
                  <a:lnTo>
                    <a:pt x="296048" y="88900"/>
                  </a:lnTo>
                  <a:lnTo>
                    <a:pt x="282966" y="63500"/>
                  </a:lnTo>
                  <a:lnTo>
                    <a:pt x="279053" y="59690"/>
                  </a:lnTo>
                  <a:close/>
                </a:path>
                <a:path w="313690" h="312420">
                  <a:moveTo>
                    <a:pt x="249054" y="30480"/>
                  </a:moveTo>
                  <a:lnTo>
                    <a:pt x="177773" y="30480"/>
                  </a:lnTo>
                  <a:lnTo>
                    <a:pt x="177773" y="48260"/>
                  </a:lnTo>
                  <a:lnTo>
                    <a:pt x="176134" y="55880"/>
                  </a:lnTo>
                  <a:lnTo>
                    <a:pt x="171691" y="63500"/>
                  </a:lnTo>
                  <a:lnTo>
                    <a:pt x="165155" y="71120"/>
                  </a:lnTo>
                  <a:lnTo>
                    <a:pt x="157237" y="80010"/>
                  </a:lnTo>
                  <a:lnTo>
                    <a:pt x="115289" y="121920"/>
                  </a:lnTo>
                  <a:lnTo>
                    <a:pt x="103569" y="134620"/>
                  </a:lnTo>
                  <a:lnTo>
                    <a:pt x="96750" y="144780"/>
                  </a:lnTo>
                  <a:lnTo>
                    <a:pt x="93593" y="152400"/>
                  </a:lnTo>
                  <a:lnTo>
                    <a:pt x="92861" y="161290"/>
                  </a:lnTo>
                  <a:lnTo>
                    <a:pt x="92873" y="162560"/>
                  </a:lnTo>
                  <a:lnTo>
                    <a:pt x="95144" y="162560"/>
                  </a:lnTo>
                  <a:lnTo>
                    <a:pt x="100503" y="149860"/>
                  </a:lnTo>
                  <a:lnTo>
                    <a:pt x="113270" y="134620"/>
                  </a:lnTo>
                  <a:lnTo>
                    <a:pt x="157313" y="90170"/>
                  </a:lnTo>
                  <a:lnTo>
                    <a:pt x="176668" y="59690"/>
                  </a:lnTo>
                  <a:lnTo>
                    <a:pt x="279053" y="59690"/>
                  </a:lnTo>
                  <a:lnTo>
                    <a:pt x="249054" y="30480"/>
                  </a:lnTo>
                  <a:close/>
                </a:path>
              </a:pathLst>
            </a:custGeom>
            <a:solidFill>
              <a:srgbClr val="A06F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28961" y="2845060"/>
            <a:ext cx="503428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Como</a:t>
            </a:r>
            <a:r>
              <a:rPr sz="2400" b="1" spc="-4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já</a:t>
            </a:r>
            <a:r>
              <a:rPr sz="2400" b="1" spc="-4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vimos</a:t>
            </a:r>
            <a:r>
              <a:rPr sz="2400" b="1" spc="-4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anteriormente,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todos</a:t>
            </a:r>
            <a:r>
              <a:rPr sz="2400" b="1" spc="-5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esses</a:t>
            </a:r>
            <a:r>
              <a:rPr sz="2400" b="1" spc="-4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sinais</a:t>
            </a:r>
            <a:r>
              <a:rPr sz="2400" b="1" spc="-3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foram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profetizados</a:t>
            </a:r>
            <a:r>
              <a:rPr sz="2400" b="1" spc="-5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na</a:t>
            </a:r>
            <a:r>
              <a:rPr sz="2400" b="1" spc="-5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Bíblia.</a:t>
            </a:r>
            <a:endParaRPr sz="2400">
              <a:latin typeface="Montserrat Black"/>
              <a:cs typeface="Montserrat Black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25500" y="2103606"/>
            <a:ext cx="0" cy="2651125"/>
          </a:xfrm>
          <a:custGeom>
            <a:avLst/>
            <a:gdLst/>
            <a:ahLst/>
            <a:cxnLst/>
            <a:rect l="l" t="t" r="r" b="b"/>
            <a:pathLst>
              <a:path h="2651125">
                <a:moveTo>
                  <a:pt x="0" y="0"/>
                </a:moveTo>
                <a:lnTo>
                  <a:pt x="0" y="2650782"/>
                </a:lnTo>
              </a:path>
            </a:pathLst>
          </a:custGeom>
          <a:ln w="9525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65151" y="2190343"/>
            <a:ext cx="5875515" cy="2477312"/>
          </a:xfrm>
          <a:prstGeom prst="rect">
            <a:avLst/>
          </a:prstGeom>
        </p:spPr>
      </p:pic>
      <p:sp>
        <p:nvSpPr>
          <p:cNvPr id="7" name="object 2">
            <a:extLst>
              <a:ext uri="{FF2B5EF4-FFF2-40B4-BE49-F238E27FC236}">
                <a16:creationId xmlns:a16="http://schemas.microsoft.com/office/drawing/2014/main" id="{A90F82B4-9168-F8B6-FB9D-37A84BCBC25C}"/>
              </a:ext>
            </a:extLst>
          </p:cNvPr>
          <p:cNvSpPr txBox="1"/>
          <p:nvPr/>
        </p:nvSpPr>
        <p:spPr>
          <a:xfrm>
            <a:off x="5157415" y="5986212"/>
            <a:ext cx="68516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a </a:t>
            </a:r>
            <a:r>
              <a:rPr sz="1900" spc="-20" dirty="0">
                <a:solidFill>
                  <a:srgbClr val="333333"/>
                </a:solidFill>
                <a:latin typeface="Bebas Neue"/>
                <a:cs typeface="Bebas Neue"/>
              </a:rPr>
              <a:t>ÚLTIMA</a:t>
            </a:r>
            <a:endParaRPr sz="1900" dirty="0">
              <a:latin typeface="Bebas Neue"/>
              <a:cs typeface="Bebas Neue"/>
            </a:endParaRP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69E90BF5-DB68-C562-A488-A5E6A296BF9D}"/>
              </a:ext>
            </a:extLst>
          </p:cNvPr>
          <p:cNvSpPr txBox="1"/>
          <p:nvPr/>
        </p:nvSpPr>
        <p:spPr>
          <a:xfrm>
            <a:off x="6358904" y="5986212"/>
            <a:ext cx="67627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9" name="object 4">
            <a:extLst>
              <a:ext uri="{FF2B5EF4-FFF2-40B4-BE49-F238E27FC236}">
                <a16:creationId xmlns:a16="http://schemas.microsoft.com/office/drawing/2014/main" id="{27F1C342-2291-C117-90E1-DA6F52B88A29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48128" y="5879783"/>
            <a:ext cx="695724" cy="53004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401612" y="0"/>
            <a:ext cx="5790565" cy="6858000"/>
            <a:chOff x="6401612" y="0"/>
            <a:chExt cx="579056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01612" y="0"/>
              <a:ext cx="5790387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401612" y="0"/>
              <a:ext cx="5790565" cy="6858000"/>
            </a:xfrm>
            <a:custGeom>
              <a:avLst/>
              <a:gdLst/>
              <a:ahLst/>
              <a:cxnLst/>
              <a:rect l="l" t="t" r="r" b="b"/>
              <a:pathLst>
                <a:path w="5790565" h="6858000">
                  <a:moveTo>
                    <a:pt x="5790387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5790387" y="6858000"/>
                  </a:lnTo>
                  <a:lnTo>
                    <a:pt x="5790387" y="0"/>
                  </a:lnTo>
                  <a:close/>
                </a:path>
              </a:pathLst>
            </a:custGeom>
            <a:solidFill>
              <a:srgbClr val="B76727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1023896" y="5872476"/>
            <a:ext cx="685165" cy="528955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 marR="5080">
              <a:lnSpc>
                <a:spcPct val="73500"/>
              </a:lnSpc>
              <a:spcBef>
                <a:spcPts val="710"/>
              </a:spcBef>
            </a:pPr>
            <a:r>
              <a:rPr sz="1900" dirty="0">
                <a:solidFill>
                  <a:srgbClr val="FFFFFF"/>
                </a:solidFill>
                <a:latin typeface="Bebas Neue"/>
                <a:cs typeface="Bebas Neue"/>
              </a:rPr>
              <a:t>Á</a:t>
            </a:r>
            <a:r>
              <a:rPr sz="1900" spc="-10" dirty="0">
                <a:solidFill>
                  <a:srgbClr val="FFFFFF"/>
                </a:solidFill>
                <a:latin typeface="Bebas Neue"/>
                <a:cs typeface="Bebas Neue"/>
              </a:rPr>
              <a:t> </a:t>
            </a:r>
            <a:r>
              <a:rPr sz="1900" spc="-35" dirty="0">
                <a:solidFill>
                  <a:srgbClr val="FFFFFF"/>
                </a:solidFill>
                <a:latin typeface="Bebas Neue"/>
                <a:cs typeface="Bebas Neue"/>
              </a:rPr>
              <a:t>ÚLTIMA </a:t>
            </a:r>
            <a:r>
              <a:rPr sz="1900" spc="-10" dirty="0">
                <a:solidFill>
                  <a:srgbClr val="FFFFFF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68470" y="5879783"/>
            <a:ext cx="695724" cy="53004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819832" y="2287339"/>
            <a:ext cx="4855845" cy="2219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333333"/>
                </a:solidFill>
                <a:latin typeface="Montserrat"/>
                <a:cs typeface="Montserrat"/>
              </a:rPr>
              <a:t>Certo</a:t>
            </a:r>
            <a:r>
              <a:rPr sz="2400" spc="-7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dia,</a:t>
            </a:r>
            <a:r>
              <a:rPr sz="2400" spc="-7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os</a:t>
            </a:r>
            <a:r>
              <a:rPr sz="2400" spc="-7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10" dirty="0">
                <a:solidFill>
                  <a:srgbClr val="333333"/>
                </a:solidFill>
                <a:latin typeface="Montserrat"/>
                <a:cs typeface="Montserrat"/>
              </a:rPr>
              <a:t>discípulos</a:t>
            </a:r>
            <a:r>
              <a:rPr sz="2400" spc="-7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de</a:t>
            </a:r>
            <a:r>
              <a:rPr sz="2400" spc="-7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10" dirty="0">
                <a:solidFill>
                  <a:srgbClr val="333333"/>
                </a:solidFill>
                <a:latin typeface="Montserrat"/>
                <a:cs typeface="Montserrat"/>
              </a:rPr>
              <a:t>Jesus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estavam</a:t>
            </a:r>
            <a:r>
              <a:rPr sz="2400" spc="30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aﬂitos</a:t>
            </a:r>
            <a:r>
              <a:rPr sz="2400" spc="3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e</a:t>
            </a:r>
            <a:r>
              <a:rPr sz="2400" spc="3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10" dirty="0">
                <a:solidFill>
                  <a:srgbClr val="333333"/>
                </a:solidFill>
                <a:latin typeface="Montserrat"/>
                <a:cs typeface="Montserrat"/>
              </a:rPr>
              <a:t>perguntaram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a</a:t>
            </a:r>
            <a:r>
              <a:rPr sz="2400" spc="-10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Ele</a:t>
            </a:r>
            <a:r>
              <a:rPr sz="2400" spc="-10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quando</a:t>
            </a:r>
            <a:r>
              <a:rPr sz="2400" spc="-10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seria</a:t>
            </a:r>
            <a:r>
              <a:rPr sz="2400" spc="-10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o</a:t>
            </a:r>
            <a:r>
              <a:rPr sz="2400" spc="-10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ﬁm.</a:t>
            </a:r>
            <a:r>
              <a:rPr sz="2400" spc="75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2400" b="1" spc="-25" dirty="0">
                <a:solidFill>
                  <a:srgbClr val="333333"/>
                </a:solidFill>
                <a:latin typeface="Montserrat Black"/>
                <a:cs typeface="Montserrat Black"/>
              </a:rPr>
              <a:t>Em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resposta,</a:t>
            </a:r>
            <a:r>
              <a:rPr sz="2400" b="1" spc="42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Jesus</a:t>
            </a:r>
            <a:r>
              <a:rPr sz="2400" b="1" spc="42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lhes</a:t>
            </a:r>
            <a:r>
              <a:rPr sz="2400" b="1" spc="42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revelou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alguns</a:t>
            </a:r>
            <a:r>
              <a:rPr sz="2400" b="1" spc="55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sinais,</a:t>
            </a:r>
            <a:r>
              <a:rPr sz="2400" b="1" spc="55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mas</a:t>
            </a:r>
            <a:r>
              <a:rPr sz="2400" b="1" spc="55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24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também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fez</a:t>
            </a:r>
            <a:r>
              <a:rPr sz="2400" b="1" spc="-7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uma</a:t>
            </a:r>
            <a:r>
              <a:rPr sz="2400" b="1" spc="-7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grande</a:t>
            </a:r>
            <a:r>
              <a:rPr sz="2400" b="1" spc="-7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promessa.</a:t>
            </a:r>
            <a:endParaRPr sz="2400">
              <a:latin typeface="Montserrat Black"/>
              <a:cs typeface="Montserrat Black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57415" y="5986212"/>
            <a:ext cx="68516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a </a:t>
            </a:r>
            <a:r>
              <a:rPr sz="1900" spc="-20" dirty="0">
                <a:solidFill>
                  <a:srgbClr val="333333"/>
                </a:solidFill>
                <a:latin typeface="Bebas Neue"/>
                <a:cs typeface="Bebas Neue"/>
              </a:rPr>
              <a:t>ÚLTIMA</a:t>
            </a:r>
            <a:endParaRPr sz="1900" dirty="0">
              <a:latin typeface="Bebas Neue"/>
              <a:cs typeface="Bebas Neu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358904" y="5986212"/>
            <a:ext cx="67627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48128" y="5879783"/>
            <a:ext cx="695724" cy="53004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267436" y="2337718"/>
            <a:ext cx="5803265" cy="2054860"/>
          </a:xfrm>
          <a:prstGeom prst="rect">
            <a:avLst/>
          </a:prstGeom>
        </p:spPr>
        <p:txBody>
          <a:bodyPr vert="horz" wrap="square" lIns="0" tIns="203835" rIns="0" bIns="0" rtlCol="0">
            <a:spAutoFit/>
          </a:bodyPr>
          <a:lstStyle/>
          <a:p>
            <a:pPr marL="12700" marR="5080">
              <a:lnSpc>
                <a:spcPct val="72700"/>
              </a:lnSpc>
              <a:spcBef>
                <a:spcPts val="1605"/>
              </a:spcBef>
              <a:tabLst>
                <a:tab pos="514984" algn="l"/>
                <a:tab pos="1140460" algn="l"/>
                <a:tab pos="1639570" algn="l"/>
                <a:tab pos="2553335" algn="l"/>
                <a:tab pos="3296285" algn="l"/>
              </a:tabLst>
            </a:pP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q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u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e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J</a:t>
            </a:r>
            <a:r>
              <a:rPr sz="4600" spc="-7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e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s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u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s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p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r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m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e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t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e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u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a</a:t>
            </a:r>
            <a:r>
              <a:rPr sz="4600" spc="-7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s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s</a:t>
            </a:r>
            <a:r>
              <a:rPr sz="4600" spc="-7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e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u</a:t>
            </a:r>
            <a:r>
              <a:rPr sz="4600" spc="-7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s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d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i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s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c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í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p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u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l</a:t>
            </a:r>
            <a:r>
              <a:rPr sz="4600" spc="-7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s</a:t>
            </a:r>
            <a:endParaRPr sz="4600">
              <a:latin typeface="Bebas Neue"/>
              <a:cs typeface="Bebas Neue"/>
            </a:endParaRPr>
          </a:p>
          <a:p>
            <a:pPr marL="12700">
              <a:lnSpc>
                <a:spcPts val="3790"/>
              </a:lnSpc>
              <a:tabLst>
                <a:tab pos="1765935" algn="l"/>
                <a:tab pos="2895600" algn="l"/>
              </a:tabLst>
            </a:pP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s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b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r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e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s</a:t>
            </a:r>
            <a:r>
              <a:rPr sz="4600" spc="-7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u</a:t>
            </a:r>
            <a:r>
              <a:rPr sz="4600" spc="-8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a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v</a:t>
            </a:r>
            <a:r>
              <a:rPr sz="4600" spc="-7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290" dirty="0">
                <a:solidFill>
                  <a:srgbClr val="333333"/>
                </a:solidFill>
                <a:latin typeface="Bebas Neue"/>
                <a:cs typeface="Bebas Neue"/>
              </a:rPr>
              <a:t>l</a:t>
            </a:r>
            <a:r>
              <a:rPr sz="4600" spc="434" dirty="0">
                <a:solidFill>
                  <a:srgbClr val="333333"/>
                </a:solidFill>
                <a:latin typeface="Bebas Neue"/>
                <a:cs typeface="Bebas Neue"/>
              </a:rPr>
              <a:t>t</a:t>
            </a:r>
            <a:r>
              <a:rPr sz="4600" spc="509" dirty="0">
                <a:solidFill>
                  <a:srgbClr val="333333"/>
                </a:solidFill>
                <a:latin typeface="Bebas Neue"/>
                <a:cs typeface="Bebas Neue"/>
              </a:rPr>
              <a:t>a</a:t>
            </a:r>
            <a:r>
              <a:rPr sz="4600" spc="-40" dirty="0">
                <a:solidFill>
                  <a:srgbClr val="333333"/>
                </a:solidFill>
                <a:latin typeface="Bebas Neue"/>
                <a:cs typeface="Bebas Neue"/>
              </a:rPr>
              <a:t>?</a:t>
            </a:r>
            <a:endParaRPr sz="4600">
              <a:latin typeface="Bebas Neue"/>
              <a:cs typeface="Bebas Neue"/>
            </a:endParaRPr>
          </a:p>
          <a:p>
            <a:pPr marL="12700">
              <a:lnSpc>
                <a:spcPts val="2660"/>
              </a:lnSpc>
            </a:pP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(João </a:t>
            </a:r>
            <a:r>
              <a:rPr sz="2400" spc="-10" dirty="0">
                <a:solidFill>
                  <a:srgbClr val="333333"/>
                </a:solidFill>
                <a:latin typeface="Montserrat"/>
                <a:cs typeface="Montserrat"/>
              </a:rPr>
              <a:t>14:1-</a:t>
            </a:r>
            <a:r>
              <a:rPr sz="2400" spc="-25" dirty="0">
                <a:solidFill>
                  <a:srgbClr val="333333"/>
                </a:solidFill>
                <a:latin typeface="Montserrat"/>
                <a:cs typeface="Montserrat"/>
              </a:rPr>
              <a:t>3)</a:t>
            </a:r>
            <a:endParaRPr sz="2400">
              <a:latin typeface="Montserrat"/>
              <a:cs typeface="Montserra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310016" y="2103606"/>
            <a:ext cx="0" cy="2651125"/>
          </a:xfrm>
          <a:custGeom>
            <a:avLst/>
            <a:gdLst/>
            <a:ahLst/>
            <a:cxnLst/>
            <a:rect l="l" t="t" r="r" b="b"/>
            <a:pathLst>
              <a:path h="2651125">
                <a:moveTo>
                  <a:pt x="0" y="0"/>
                </a:moveTo>
                <a:lnTo>
                  <a:pt x="0" y="2650782"/>
                </a:lnTo>
              </a:path>
            </a:pathLst>
          </a:custGeom>
          <a:ln w="9525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/>
              <a:t>0</a:t>
            </a:r>
            <a:r>
              <a:rPr spc="-195" dirty="0"/>
              <a:t> </a:t>
            </a:r>
            <a:r>
              <a:rPr spc="-50" dirty="0"/>
              <a:t>1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4328795" cy="6858000"/>
            <a:chOff x="0" y="0"/>
            <a:chExt cx="432879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328541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4325620" cy="6858000"/>
            </a:xfrm>
            <a:custGeom>
              <a:avLst/>
              <a:gdLst/>
              <a:ahLst/>
              <a:cxnLst/>
              <a:rect l="l" t="t" r="r" b="b"/>
              <a:pathLst>
                <a:path w="4325620" h="6858000">
                  <a:moveTo>
                    <a:pt x="4325569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325569" y="6858000"/>
                  </a:lnTo>
                  <a:lnTo>
                    <a:pt x="4325569" y="0"/>
                  </a:lnTo>
                  <a:close/>
                </a:path>
              </a:pathLst>
            </a:custGeom>
            <a:solidFill>
              <a:srgbClr val="B76727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68470" y="5879783"/>
            <a:ext cx="695724" cy="530040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148361" y="1439180"/>
            <a:ext cx="3051810" cy="726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98270" algn="l"/>
              </a:tabLst>
            </a:pPr>
            <a:r>
              <a:rPr sz="4600" dirty="0">
                <a:solidFill>
                  <a:srgbClr val="333333"/>
                </a:solidFill>
              </a:rPr>
              <a:t>J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o</a:t>
            </a:r>
            <a:r>
              <a:rPr sz="4600" spc="-7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ã</a:t>
            </a:r>
            <a:r>
              <a:rPr sz="4600" spc="-70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o</a:t>
            </a:r>
            <a:r>
              <a:rPr sz="4600" dirty="0">
                <a:solidFill>
                  <a:srgbClr val="333333"/>
                </a:solidFill>
              </a:rPr>
              <a:t>	1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4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: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1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-</a:t>
            </a:r>
            <a:r>
              <a:rPr sz="4600" spc="-50" dirty="0">
                <a:solidFill>
                  <a:srgbClr val="333333"/>
                </a:solidFill>
              </a:rPr>
              <a:t> 3</a:t>
            </a:r>
            <a:endParaRPr sz="4600"/>
          </a:p>
        </p:txBody>
      </p:sp>
      <p:sp>
        <p:nvSpPr>
          <p:cNvPr id="8" name="object 8"/>
          <p:cNvSpPr txBox="1"/>
          <p:nvPr/>
        </p:nvSpPr>
        <p:spPr>
          <a:xfrm>
            <a:off x="11023903" y="5896686"/>
            <a:ext cx="685165" cy="528955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12700" marR="5080">
              <a:lnSpc>
                <a:spcPct val="73500"/>
              </a:lnSpc>
              <a:spcBef>
                <a:spcPts val="520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Á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1900" spc="-35" dirty="0">
                <a:solidFill>
                  <a:srgbClr val="333333"/>
                </a:solidFill>
                <a:latin typeface="Bebas Neue"/>
                <a:cs typeface="Bebas Neue"/>
              </a:rPr>
              <a:t>ÚLTIMA 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148361" y="2316553"/>
            <a:ext cx="6217920" cy="3042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"Não</a:t>
            </a:r>
            <a:r>
              <a:rPr sz="1800" b="1" spc="20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se</a:t>
            </a:r>
            <a:r>
              <a:rPr sz="1800" b="1" spc="20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turbe</a:t>
            </a:r>
            <a:r>
              <a:rPr sz="1800" b="1" spc="20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o</a:t>
            </a:r>
            <a:r>
              <a:rPr sz="1800" b="1" spc="20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vosso</a:t>
            </a:r>
            <a:r>
              <a:rPr sz="1800" b="1" spc="19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coração;</a:t>
            </a:r>
            <a:r>
              <a:rPr sz="1800" b="1" spc="20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credes</a:t>
            </a:r>
            <a:r>
              <a:rPr sz="1800" b="1" spc="20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em</a:t>
            </a:r>
            <a:r>
              <a:rPr sz="1800" b="1" spc="20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Deus,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crede</a:t>
            </a:r>
            <a:r>
              <a:rPr sz="1800" b="1" spc="28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também</a:t>
            </a:r>
            <a:r>
              <a:rPr sz="1800" b="1" spc="28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em</a:t>
            </a:r>
            <a:r>
              <a:rPr sz="1800" b="1" spc="28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mim.</a:t>
            </a:r>
            <a:r>
              <a:rPr sz="1800" b="1" spc="28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Na</a:t>
            </a:r>
            <a:r>
              <a:rPr sz="1800" b="1" spc="28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casa</a:t>
            </a:r>
            <a:r>
              <a:rPr sz="1800" b="1" spc="29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de</a:t>
            </a:r>
            <a:r>
              <a:rPr sz="1800" b="1" spc="28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meu</a:t>
            </a:r>
            <a:r>
              <a:rPr sz="1800" b="1" spc="28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Pai</a:t>
            </a:r>
            <a:r>
              <a:rPr sz="1800" b="1" spc="28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spc="-25" dirty="0">
                <a:solidFill>
                  <a:srgbClr val="333333"/>
                </a:solidFill>
                <a:latin typeface="Montserrat Black"/>
                <a:cs typeface="Montserrat Black"/>
              </a:rPr>
              <a:t>há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muitas</a:t>
            </a:r>
            <a:r>
              <a:rPr sz="1800" b="1" spc="7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moradas;</a:t>
            </a:r>
            <a:r>
              <a:rPr sz="1800" b="1" spc="8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se</a:t>
            </a:r>
            <a:r>
              <a:rPr sz="1800" b="1" spc="8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assim</a:t>
            </a:r>
            <a:r>
              <a:rPr sz="1800" b="1" spc="8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não</a:t>
            </a:r>
            <a:r>
              <a:rPr sz="1800" b="1" spc="8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fora,</a:t>
            </a:r>
            <a:r>
              <a:rPr sz="1800" b="1" spc="8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eu</a:t>
            </a:r>
            <a:r>
              <a:rPr sz="1800" b="1" spc="8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spc="-25" dirty="0">
                <a:solidFill>
                  <a:srgbClr val="333333"/>
                </a:solidFill>
                <a:latin typeface="Montserrat Black"/>
                <a:cs typeface="Montserrat Black"/>
              </a:rPr>
              <a:t>vo-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lo</a:t>
            </a:r>
            <a:r>
              <a:rPr sz="1800" b="1" spc="8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teria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dito.</a:t>
            </a:r>
            <a:r>
              <a:rPr sz="1800" b="1" spc="-7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Pois</a:t>
            </a:r>
            <a:r>
              <a:rPr sz="1800" b="1" spc="-6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vou</a:t>
            </a:r>
            <a:r>
              <a:rPr sz="1800" b="1" spc="-7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spc="-35" dirty="0">
                <a:solidFill>
                  <a:srgbClr val="333333"/>
                </a:solidFill>
                <a:latin typeface="Montserrat Black"/>
                <a:cs typeface="Montserrat Black"/>
              </a:rPr>
              <a:t>preparar-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vos</a:t>
            </a:r>
            <a:r>
              <a:rPr sz="1800" b="1" spc="-7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lugar.</a:t>
            </a:r>
            <a:r>
              <a:rPr sz="1800" b="1" spc="-6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E,</a:t>
            </a:r>
            <a:r>
              <a:rPr sz="1800" b="1" spc="-7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quando</a:t>
            </a:r>
            <a:r>
              <a:rPr sz="1800" b="1" spc="-6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eu</a:t>
            </a:r>
            <a:r>
              <a:rPr sz="1800" b="1" spc="-7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spc="-25" dirty="0">
                <a:solidFill>
                  <a:srgbClr val="333333"/>
                </a:solidFill>
                <a:latin typeface="Montserrat Black"/>
                <a:cs typeface="Montserrat Black"/>
              </a:rPr>
              <a:t>for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e</a:t>
            </a:r>
            <a:r>
              <a:rPr sz="1800" b="1" spc="-3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vos</a:t>
            </a:r>
            <a:r>
              <a:rPr sz="1800" b="1" spc="-4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preparar</a:t>
            </a:r>
            <a:r>
              <a:rPr sz="1800" b="1" spc="-3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lugar,</a:t>
            </a:r>
            <a:r>
              <a:rPr sz="1800" b="1" spc="-3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voltarei</a:t>
            </a:r>
            <a:r>
              <a:rPr sz="1800" b="1" spc="-3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e</a:t>
            </a:r>
            <a:r>
              <a:rPr sz="1800" b="1" spc="-3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vos</a:t>
            </a:r>
            <a:r>
              <a:rPr sz="1800" b="1" spc="-4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receberei</a:t>
            </a:r>
            <a:r>
              <a:rPr sz="1800" b="1" spc="-3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spc="-20" dirty="0">
                <a:solidFill>
                  <a:srgbClr val="333333"/>
                </a:solidFill>
                <a:latin typeface="Montserrat Black"/>
                <a:cs typeface="Montserrat Black"/>
              </a:rPr>
              <a:t>para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mim</a:t>
            </a:r>
            <a:r>
              <a:rPr sz="1800" b="1" spc="-9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mesmo,</a:t>
            </a:r>
            <a:r>
              <a:rPr sz="1800" b="1" spc="-9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spc="-20" dirty="0">
                <a:solidFill>
                  <a:srgbClr val="333333"/>
                </a:solidFill>
                <a:latin typeface="Montserrat Black"/>
                <a:cs typeface="Montserrat Black"/>
              </a:rPr>
              <a:t>para</a:t>
            </a:r>
            <a:r>
              <a:rPr sz="1800" b="1" spc="-9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que,</a:t>
            </a:r>
            <a:r>
              <a:rPr sz="1800" b="1" spc="-9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onde</a:t>
            </a:r>
            <a:r>
              <a:rPr sz="1800" b="1" spc="-9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eu</a:t>
            </a:r>
            <a:r>
              <a:rPr sz="1800" b="1" spc="-9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estou,</a:t>
            </a:r>
            <a:r>
              <a:rPr sz="1800" b="1" spc="-9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estejais</a:t>
            </a:r>
            <a:r>
              <a:rPr sz="1800" b="1" spc="-9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spc="-25" dirty="0">
                <a:solidFill>
                  <a:srgbClr val="333333"/>
                </a:solidFill>
                <a:latin typeface="Montserrat Black"/>
                <a:cs typeface="Montserrat Black"/>
              </a:rPr>
              <a:t>vós </a:t>
            </a:r>
            <a:r>
              <a:rPr sz="18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também."</a:t>
            </a:r>
            <a:endParaRPr sz="1800">
              <a:latin typeface="Montserrat Black"/>
              <a:cs typeface="Montserrat Black"/>
            </a:endParaRPr>
          </a:p>
          <a:p>
            <a:pPr marL="12700" marR="5080" algn="just">
              <a:lnSpc>
                <a:spcPct val="100000"/>
              </a:lnSpc>
              <a:spcBef>
                <a:spcPts val="2160"/>
              </a:spcBef>
            </a:pP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Uma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das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maiores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promessas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de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Jesus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é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o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Seu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retorno.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Ele</a:t>
            </a:r>
            <a:r>
              <a:rPr sz="1800" spc="41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voltará</a:t>
            </a:r>
            <a:r>
              <a:rPr sz="1800" spc="42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para</a:t>
            </a:r>
            <a:r>
              <a:rPr sz="1800" spc="42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buscar</a:t>
            </a:r>
            <a:r>
              <a:rPr sz="1800" spc="42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os</a:t>
            </a:r>
            <a:r>
              <a:rPr sz="1800" spc="42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salvos</a:t>
            </a:r>
            <a:r>
              <a:rPr sz="1800" spc="42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</a:t>
            </a:r>
            <a:r>
              <a:rPr sz="1800" spc="42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estabelecer</a:t>
            </a:r>
            <a:r>
              <a:rPr sz="1800" spc="42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Seu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reino</a:t>
            </a:r>
            <a:r>
              <a:rPr sz="18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eterno.</a:t>
            </a:r>
            <a:endParaRPr sz="1800">
              <a:latin typeface="Montserrat"/>
              <a:cs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860753" y="0"/>
            <a:ext cx="4331335" cy="6858000"/>
            <a:chOff x="7860753" y="0"/>
            <a:chExt cx="433133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60753" y="0"/>
              <a:ext cx="4331246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860753" y="0"/>
              <a:ext cx="4331335" cy="6858000"/>
            </a:xfrm>
            <a:custGeom>
              <a:avLst/>
              <a:gdLst/>
              <a:ahLst/>
              <a:cxnLst/>
              <a:rect l="l" t="t" r="r" b="b"/>
              <a:pathLst>
                <a:path w="4331334" h="6858000">
                  <a:moveTo>
                    <a:pt x="433124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331246" y="6858000"/>
                  </a:lnTo>
                  <a:lnTo>
                    <a:pt x="4331246" y="0"/>
                  </a:lnTo>
                  <a:close/>
                </a:path>
              </a:pathLst>
            </a:custGeom>
            <a:solidFill>
              <a:srgbClr val="B76727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819832" y="1556685"/>
            <a:ext cx="6218555" cy="3683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A</a:t>
            </a:r>
            <a:r>
              <a:rPr sz="2400" b="1" spc="70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volta</a:t>
            </a:r>
            <a:r>
              <a:rPr sz="2400" b="1" spc="70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de</a:t>
            </a:r>
            <a:r>
              <a:rPr sz="2400" b="1" spc="75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Jesus</a:t>
            </a:r>
            <a:r>
              <a:rPr sz="2400" b="1" spc="70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é</a:t>
            </a:r>
            <a:r>
              <a:rPr sz="2400" b="1" spc="70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um</a:t>
            </a:r>
            <a:r>
              <a:rPr sz="2400" b="1" spc="75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dos</a:t>
            </a:r>
            <a:r>
              <a:rPr sz="2400" b="1" spc="70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24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temas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centrais</a:t>
            </a:r>
            <a:r>
              <a:rPr sz="2400" b="1" spc="409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da</a:t>
            </a:r>
            <a:r>
              <a:rPr sz="2400" b="1" spc="409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Bíblia</a:t>
            </a:r>
            <a:r>
              <a:rPr sz="2400" b="1" spc="409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e</a:t>
            </a:r>
            <a:r>
              <a:rPr sz="2400" b="1" spc="409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aparece</a:t>
            </a:r>
            <a:r>
              <a:rPr sz="2400" b="1" spc="409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2400" b="1" spc="-25" dirty="0">
                <a:solidFill>
                  <a:srgbClr val="333333"/>
                </a:solidFill>
                <a:latin typeface="Montserrat Black"/>
                <a:cs typeface="Montserrat Black"/>
              </a:rPr>
              <a:t>em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diversas</a:t>
            </a:r>
            <a:r>
              <a:rPr sz="2400" b="1" spc="47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passagens</a:t>
            </a:r>
            <a:r>
              <a:rPr sz="2400" b="1" spc="47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tanto</a:t>
            </a:r>
            <a:r>
              <a:rPr sz="2400" b="1" spc="48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no</a:t>
            </a:r>
            <a:r>
              <a:rPr sz="2400" b="1" spc="47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Antigo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quanto</a:t>
            </a:r>
            <a:r>
              <a:rPr sz="2400" b="1" spc="16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no</a:t>
            </a:r>
            <a:r>
              <a:rPr sz="2400" b="1" spc="16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Novo</a:t>
            </a:r>
            <a:r>
              <a:rPr sz="2400" b="1" spc="17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Testamento.</a:t>
            </a:r>
            <a:r>
              <a:rPr sz="2400" b="1" spc="5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spc="-10" dirty="0">
                <a:solidFill>
                  <a:srgbClr val="333333"/>
                </a:solidFill>
                <a:latin typeface="Montserrat"/>
                <a:cs typeface="Montserrat"/>
              </a:rPr>
              <a:t>Embora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não</a:t>
            </a:r>
            <a:r>
              <a:rPr sz="2400" spc="495" dirty="0">
                <a:solidFill>
                  <a:srgbClr val="333333"/>
                </a:solidFill>
                <a:latin typeface="Montserrat"/>
                <a:cs typeface="Montserrat"/>
              </a:rPr>
              <a:t>  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haja</a:t>
            </a:r>
            <a:r>
              <a:rPr sz="2400" spc="500" dirty="0">
                <a:solidFill>
                  <a:srgbClr val="333333"/>
                </a:solidFill>
                <a:latin typeface="Montserrat"/>
                <a:cs typeface="Montserrat"/>
              </a:rPr>
              <a:t>  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um</a:t>
            </a:r>
            <a:r>
              <a:rPr sz="2400" spc="500" dirty="0">
                <a:solidFill>
                  <a:srgbClr val="333333"/>
                </a:solidFill>
                <a:latin typeface="Montserrat"/>
                <a:cs typeface="Montserrat"/>
              </a:rPr>
              <a:t>  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número</a:t>
            </a:r>
            <a:r>
              <a:rPr sz="2400" spc="500" dirty="0">
                <a:solidFill>
                  <a:srgbClr val="333333"/>
                </a:solidFill>
                <a:latin typeface="Montserrat"/>
                <a:cs typeface="Montserrat"/>
              </a:rPr>
              <a:t>  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exato</a:t>
            </a:r>
            <a:r>
              <a:rPr sz="2400" spc="500" dirty="0">
                <a:solidFill>
                  <a:srgbClr val="333333"/>
                </a:solidFill>
                <a:latin typeface="Montserrat"/>
                <a:cs typeface="Montserrat"/>
              </a:rPr>
              <a:t>   </a:t>
            </a:r>
            <a:r>
              <a:rPr sz="2400" spc="-50" dirty="0">
                <a:solidFill>
                  <a:srgbClr val="333333"/>
                </a:solidFill>
                <a:latin typeface="Montserrat"/>
                <a:cs typeface="Montserrat"/>
              </a:rPr>
              <a:t>e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universalmente</a:t>
            </a:r>
            <a:r>
              <a:rPr sz="2400" spc="265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aceito,</a:t>
            </a:r>
            <a:r>
              <a:rPr sz="2400" spc="265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2400" spc="-20" dirty="0">
                <a:solidFill>
                  <a:srgbClr val="333333"/>
                </a:solidFill>
                <a:latin typeface="Montserrat"/>
                <a:cs typeface="Montserrat"/>
              </a:rPr>
              <a:t>estima-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se</a:t>
            </a:r>
            <a:r>
              <a:rPr sz="2400" spc="265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2400" spc="-25" dirty="0">
                <a:solidFill>
                  <a:srgbClr val="333333"/>
                </a:solidFill>
                <a:latin typeface="Montserrat"/>
                <a:cs typeface="Montserrat"/>
              </a:rPr>
              <a:t>que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existam</a:t>
            </a:r>
            <a:r>
              <a:rPr sz="2400" spc="385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mais</a:t>
            </a:r>
            <a:r>
              <a:rPr sz="2400" spc="385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de</a:t>
            </a:r>
            <a:r>
              <a:rPr sz="2400" spc="385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1.500</a:t>
            </a:r>
            <a:r>
              <a:rPr sz="2400" spc="385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profecias</a:t>
            </a:r>
            <a:r>
              <a:rPr sz="2400" spc="390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2400" spc="-25" dirty="0">
                <a:solidFill>
                  <a:srgbClr val="333333"/>
                </a:solidFill>
                <a:latin typeface="Montserrat"/>
                <a:cs typeface="Montserrat"/>
              </a:rPr>
              <a:t>no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Antigo</a:t>
            </a:r>
            <a:r>
              <a:rPr sz="2400" spc="395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Testamento</a:t>
            </a:r>
            <a:r>
              <a:rPr sz="2400" spc="400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e</a:t>
            </a:r>
            <a:r>
              <a:rPr sz="2400" spc="400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cerca</a:t>
            </a:r>
            <a:r>
              <a:rPr sz="2400" spc="400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de</a:t>
            </a:r>
            <a:r>
              <a:rPr sz="2400" spc="400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2400" spc="-25" dirty="0">
                <a:solidFill>
                  <a:srgbClr val="333333"/>
                </a:solidFill>
                <a:latin typeface="Montserrat"/>
                <a:cs typeface="Montserrat"/>
              </a:rPr>
              <a:t>300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referências</a:t>
            </a:r>
            <a:r>
              <a:rPr sz="2400" spc="335" dirty="0">
                <a:solidFill>
                  <a:srgbClr val="333333"/>
                </a:solidFill>
                <a:latin typeface="Montserrat"/>
                <a:cs typeface="Montserrat"/>
              </a:rPr>
              <a:t>   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no</a:t>
            </a:r>
            <a:r>
              <a:rPr sz="2400" spc="340" dirty="0">
                <a:solidFill>
                  <a:srgbClr val="333333"/>
                </a:solidFill>
                <a:latin typeface="Montserrat"/>
                <a:cs typeface="Montserrat"/>
              </a:rPr>
              <a:t>   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Novo</a:t>
            </a:r>
            <a:r>
              <a:rPr sz="2400" spc="335" dirty="0">
                <a:solidFill>
                  <a:srgbClr val="333333"/>
                </a:solidFill>
                <a:latin typeface="Montserrat"/>
                <a:cs typeface="Montserrat"/>
              </a:rPr>
              <a:t>    </a:t>
            </a:r>
            <a:r>
              <a:rPr sz="2400" spc="-10" dirty="0">
                <a:solidFill>
                  <a:srgbClr val="333333"/>
                </a:solidFill>
                <a:latin typeface="Montserrat"/>
                <a:cs typeface="Montserrat"/>
              </a:rPr>
              <a:t>Testamento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relacionadas</a:t>
            </a:r>
            <a:r>
              <a:rPr sz="2400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à</a:t>
            </a:r>
            <a:r>
              <a:rPr sz="2400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segunda</a:t>
            </a:r>
            <a:r>
              <a:rPr sz="2400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vinda</a:t>
            </a:r>
            <a:r>
              <a:rPr sz="24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de</a:t>
            </a:r>
            <a:r>
              <a:rPr sz="2400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10" dirty="0">
                <a:solidFill>
                  <a:srgbClr val="333333"/>
                </a:solidFill>
                <a:latin typeface="Montserrat"/>
                <a:cs typeface="Montserrat"/>
              </a:rPr>
              <a:t>Cristo.</a:t>
            </a:r>
            <a:endParaRPr sz="2400">
              <a:latin typeface="Montserrat"/>
              <a:cs typeface="Montserrat"/>
            </a:endParaRPr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622AB4B2-E45D-2058-61C4-509BA5DB2E67}"/>
              </a:ext>
            </a:extLst>
          </p:cNvPr>
          <p:cNvSpPr txBox="1"/>
          <p:nvPr/>
        </p:nvSpPr>
        <p:spPr>
          <a:xfrm>
            <a:off x="11023896" y="5872476"/>
            <a:ext cx="685165" cy="528955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 marR="5080">
              <a:lnSpc>
                <a:spcPct val="73500"/>
              </a:lnSpc>
              <a:spcBef>
                <a:spcPts val="710"/>
              </a:spcBef>
            </a:pPr>
            <a:r>
              <a:rPr sz="1900" dirty="0">
                <a:solidFill>
                  <a:srgbClr val="FFFFFF"/>
                </a:solidFill>
                <a:latin typeface="Bebas Neue"/>
                <a:cs typeface="Bebas Neue"/>
              </a:rPr>
              <a:t>Á</a:t>
            </a:r>
            <a:r>
              <a:rPr sz="1900" spc="-10" dirty="0">
                <a:solidFill>
                  <a:srgbClr val="FFFFFF"/>
                </a:solidFill>
                <a:latin typeface="Bebas Neue"/>
                <a:cs typeface="Bebas Neue"/>
              </a:rPr>
              <a:t> </a:t>
            </a:r>
            <a:r>
              <a:rPr sz="1900" spc="-35" dirty="0">
                <a:solidFill>
                  <a:srgbClr val="FFFFFF"/>
                </a:solidFill>
                <a:latin typeface="Bebas Neue"/>
                <a:cs typeface="Bebas Neue"/>
              </a:rPr>
              <a:t>ÚLTIMA </a:t>
            </a:r>
            <a:r>
              <a:rPr sz="1900" spc="-10" dirty="0">
                <a:solidFill>
                  <a:srgbClr val="FFFFFF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9" name="object 6">
            <a:extLst>
              <a:ext uri="{FF2B5EF4-FFF2-40B4-BE49-F238E27FC236}">
                <a16:creationId xmlns:a16="http://schemas.microsoft.com/office/drawing/2014/main" id="{6201511C-E987-D329-0FBF-677D414F813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68470" y="5879783"/>
            <a:ext cx="695724" cy="53004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48128" y="5879783"/>
            <a:ext cx="695724" cy="53004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27125" y="794190"/>
            <a:ext cx="10138410" cy="12363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765"/>
              </a:lnSpc>
              <a:spcBef>
                <a:spcPts val="100"/>
              </a:spcBef>
              <a:tabLst>
                <a:tab pos="1758314" algn="l"/>
                <a:tab pos="2585085" algn="l"/>
                <a:tab pos="5148580" algn="l"/>
                <a:tab pos="6823075" algn="l"/>
                <a:tab pos="7628255" algn="l"/>
                <a:tab pos="9285605" algn="l"/>
              </a:tabLst>
            </a:pPr>
            <a:r>
              <a:rPr sz="4600" dirty="0">
                <a:solidFill>
                  <a:srgbClr val="333333"/>
                </a:solidFill>
              </a:rPr>
              <a:t>A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n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t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e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s</a:t>
            </a:r>
            <a:r>
              <a:rPr sz="4600" dirty="0">
                <a:solidFill>
                  <a:srgbClr val="333333"/>
                </a:solidFill>
              </a:rPr>
              <a:t>	d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a</a:t>
            </a:r>
            <a:r>
              <a:rPr sz="4600" dirty="0">
                <a:solidFill>
                  <a:srgbClr val="333333"/>
                </a:solidFill>
              </a:rPr>
              <a:t>	p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r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i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m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e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i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r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a</a:t>
            </a:r>
            <a:r>
              <a:rPr sz="4600" dirty="0">
                <a:solidFill>
                  <a:srgbClr val="333333"/>
                </a:solidFill>
              </a:rPr>
              <a:t>	v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i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n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d</a:t>
            </a:r>
            <a:r>
              <a:rPr sz="4600" spc="-70" dirty="0">
                <a:solidFill>
                  <a:srgbClr val="333333"/>
                </a:solidFill>
              </a:rPr>
              <a:t> </a:t>
            </a:r>
            <a:r>
              <a:rPr sz="4600" spc="-60" dirty="0">
                <a:solidFill>
                  <a:srgbClr val="333333"/>
                </a:solidFill>
              </a:rPr>
              <a:t>a</a:t>
            </a:r>
            <a:r>
              <a:rPr sz="4600" dirty="0">
                <a:solidFill>
                  <a:srgbClr val="333333"/>
                </a:solidFill>
              </a:rPr>
              <a:t>	d</a:t>
            </a:r>
            <a:r>
              <a:rPr sz="4600" spc="-50" dirty="0">
                <a:solidFill>
                  <a:srgbClr val="333333"/>
                </a:solidFill>
              </a:rPr>
              <a:t> e</a:t>
            </a:r>
            <a:r>
              <a:rPr sz="4600" dirty="0">
                <a:solidFill>
                  <a:srgbClr val="333333"/>
                </a:solidFill>
              </a:rPr>
              <a:t>	J</a:t>
            </a:r>
            <a:r>
              <a:rPr sz="4600" spc="-7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e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s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u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s</a:t>
            </a:r>
            <a:r>
              <a:rPr sz="4600" dirty="0">
                <a:solidFill>
                  <a:srgbClr val="333333"/>
                </a:solidFill>
              </a:rPr>
              <a:t>	j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á</a:t>
            </a:r>
            <a:endParaRPr sz="4600"/>
          </a:p>
          <a:p>
            <a:pPr marL="12700">
              <a:lnSpc>
                <a:spcPts val="4765"/>
              </a:lnSpc>
              <a:tabLst>
                <a:tab pos="2066289" algn="l"/>
                <a:tab pos="4929505" algn="l"/>
                <a:tab pos="6683375" algn="l"/>
                <a:tab pos="7791450" algn="l"/>
              </a:tabLst>
            </a:pPr>
            <a:r>
              <a:rPr sz="4600" dirty="0">
                <a:solidFill>
                  <a:srgbClr val="333333"/>
                </a:solidFill>
              </a:rPr>
              <a:t>h</a:t>
            </a:r>
            <a:r>
              <a:rPr sz="4600" spc="-75" dirty="0">
                <a:solidFill>
                  <a:srgbClr val="333333"/>
                </a:solidFill>
              </a:rPr>
              <a:t> </a:t>
            </a:r>
            <a:r>
              <a:rPr sz="4600" spc="-20" dirty="0">
                <a:solidFill>
                  <a:srgbClr val="333333"/>
                </a:solidFill>
              </a:rPr>
              <a:t>a</a:t>
            </a:r>
            <a:r>
              <a:rPr sz="4600" spc="-17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v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i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a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m</a:t>
            </a:r>
            <a:r>
              <a:rPr sz="4600" dirty="0">
                <a:solidFill>
                  <a:srgbClr val="333333"/>
                </a:solidFill>
              </a:rPr>
              <a:t>	p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r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o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f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e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c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i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a</a:t>
            </a:r>
            <a:r>
              <a:rPr sz="4600" spc="-70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s</a:t>
            </a:r>
            <a:r>
              <a:rPr sz="4600" dirty="0">
                <a:solidFill>
                  <a:srgbClr val="333333"/>
                </a:solidFill>
              </a:rPr>
              <a:t>	s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o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b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r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e</a:t>
            </a:r>
            <a:r>
              <a:rPr sz="4600" dirty="0">
                <a:solidFill>
                  <a:srgbClr val="333333"/>
                </a:solidFill>
              </a:rPr>
              <a:t>	s</a:t>
            </a:r>
            <a:r>
              <a:rPr sz="4600" spc="-7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e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u</a:t>
            </a:r>
            <a:r>
              <a:rPr sz="4600" dirty="0">
                <a:solidFill>
                  <a:srgbClr val="333333"/>
                </a:solidFill>
              </a:rPr>
              <a:t>	r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e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t</a:t>
            </a:r>
            <a:r>
              <a:rPr sz="4600" spc="-7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o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r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n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o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;</a:t>
            </a:r>
            <a:endParaRPr sz="4600"/>
          </a:p>
        </p:txBody>
      </p:sp>
      <p:sp>
        <p:nvSpPr>
          <p:cNvPr id="4" name="object 4"/>
          <p:cNvSpPr txBox="1"/>
          <p:nvPr/>
        </p:nvSpPr>
        <p:spPr>
          <a:xfrm>
            <a:off x="1027112" y="2241475"/>
            <a:ext cx="6884034" cy="3225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67995" algn="l"/>
              </a:tabLst>
            </a:pPr>
            <a:r>
              <a:rPr sz="2100" b="1" spc="-25" dirty="0">
                <a:solidFill>
                  <a:srgbClr val="A06F35"/>
                </a:solidFill>
                <a:latin typeface="Montserrat"/>
                <a:cs typeface="Montserrat"/>
              </a:rPr>
              <a:t>Jó</a:t>
            </a:r>
            <a:r>
              <a:rPr sz="2100" b="1" dirty="0">
                <a:solidFill>
                  <a:srgbClr val="A06F35"/>
                </a:solidFill>
                <a:latin typeface="Montserrat"/>
                <a:cs typeface="Montserrat"/>
              </a:rPr>
              <a:t>	</a:t>
            </a:r>
            <a:r>
              <a:rPr sz="2100" b="1" spc="-25" dirty="0">
                <a:solidFill>
                  <a:srgbClr val="A06F35"/>
                </a:solidFill>
                <a:latin typeface="Montserrat"/>
                <a:cs typeface="Montserrat"/>
              </a:rPr>
              <a:t>19:25-</a:t>
            </a:r>
            <a:r>
              <a:rPr sz="2100" b="1" dirty="0">
                <a:solidFill>
                  <a:srgbClr val="A06F35"/>
                </a:solidFill>
                <a:latin typeface="Montserrat"/>
                <a:cs typeface="Montserrat"/>
              </a:rPr>
              <a:t>27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:</a:t>
            </a:r>
            <a:r>
              <a:rPr sz="2100" spc="434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"Porque</a:t>
            </a:r>
            <a:r>
              <a:rPr sz="2100" spc="4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eu</a:t>
            </a:r>
            <a:r>
              <a:rPr sz="2100" spc="4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sei</a:t>
            </a:r>
            <a:r>
              <a:rPr sz="2100" spc="4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que</a:t>
            </a:r>
            <a:r>
              <a:rPr sz="2100" spc="4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o</a:t>
            </a:r>
            <a:r>
              <a:rPr sz="2100" spc="4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meu</a:t>
            </a:r>
            <a:r>
              <a:rPr sz="2100" spc="4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spc="-10" dirty="0">
                <a:solidFill>
                  <a:srgbClr val="333333"/>
                </a:solidFill>
                <a:latin typeface="Montserrat"/>
                <a:cs typeface="Montserrat"/>
              </a:rPr>
              <a:t>Redentor</a:t>
            </a:r>
            <a:endParaRPr sz="2100">
              <a:latin typeface="Montserrat"/>
              <a:cs typeface="Montserrat"/>
            </a:endParaRPr>
          </a:p>
          <a:p>
            <a:pPr marL="12700">
              <a:lnSpc>
                <a:spcPct val="100000"/>
              </a:lnSpc>
            </a:pP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vive</a:t>
            </a:r>
            <a:r>
              <a:rPr sz="21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e</a:t>
            </a:r>
            <a:r>
              <a:rPr sz="2100" spc="-1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que</a:t>
            </a:r>
            <a:r>
              <a:rPr sz="2100" spc="-1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por</a:t>
            </a:r>
            <a:r>
              <a:rPr sz="2100" spc="-1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ﬁm</a:t>
            </a:r>
            <a:r>
              <a:rPr sz="2100" spc="-1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se</a:t>
            </a:r>
            <a:r>
              <a:rPr sz="2100" spc="-1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spc="-10" dirty="0">
                <a:solidFill>
                  <a:srgbClr val="333333"/>
                </a:solidFill>
                <a:latin typeface="Montserrat"/>
                <a:cs typeface="Montserrat"/>
              </a:rPr>
              <a:t>levantará</a:t>
            </a:r>
            <a:r>
              <a:rPr sz="2100" spc="-1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sobre</a:t>
            </a:r>
            <a:r>
              <a:rPr sz="2100" spc="-1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a</a:t>
            </a:r>
            <a:r>
              <a:rPr sz="2100" spc="-1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spc="-10" dirty="0">
                <a:solidFill>
                  <a:srgbClr val="333333"/>
                </a:solidFill>
                <a:latin typeface="Montserrat"/>
                <a:cs typeface="Montserrat"/>
              </a:rPr>
              <a:t>terra..."</a:t>
            </a:r>
            <a:endParaRPr sz="2100">
              <a:latin typeface="Montserrat"/>
              <a:cs typeface="Montserrat"/>
            </a:endParaRPr>
          </a:p>
          <a:p>
            <a:pPr marL="12700">
              <a:lnSpc>
                <a:spcPct val="100000"/>
              </a:lnSpc>
              <a:spcBef>
                <a:spcPts val="2520"/>
              </a:spcBef>
              <a:tabLst>
                <a:tab pos="2144395" algn="l"/>
              </a:tabLst>
            </a:pPr>
            <a:r>
              <a:rPr sz="2100" b="1" dirty="0">
                <a:solidFill>
                  <a:srgbClr val="A06F35"/>
                </a:solidFill>
                <a:latin typeface="Montserrat"/>
                <a:cs typeface="Montserrat"/>
              </a:rPr>
              <a:t>Salmos</a:t>
            </a:r>
            <a:r>
              <a:rPr sz="2100" b="1" spc="-50" dirty="0">
                <a:solidFill>
                  <a:srgbClr val="A06F35"/>
                </a:solidFill>
                <a:latin typeface="Montserrat"/>
                <a:cs typeface="Montserrat"/>
              </a:rPr>
              <a:t> </a:t>
            </a:r>
            <a:r>
              <a:rPr sz="2100" b="1" dirty="0">
                <a:solidFill>
                  <a:srgbClr val="A06F35"/>
                </a:solidFill>
                <a:latin typeface="Montserrat"/>
                <a:cs typeface="Montserrat"/>
              </a:rPr>
              <a:t>50:3-</a:t>
            </a:r>
            <a:r>
              <a:rPr sz="2100" b="1" spc="-25" dirty="0">
                <a:solidFill>
                  <a:srgbClr val="A06F35"/>
                </a:solidFill>
                <a:latin typeface="Montserrat"/>
                <a:cs typeface="Montserrat"/>
              </a:rPr>
              <a:t>5:</a:t>
            </a:r>
            <a:r>
              <a:rPr sz="2100" b="1" dirty="0">
                <a:solidFill>
                  <a:srgbClr val="A06F35"/>
                </a:solidFill>
                <a:latin typeface="Montserrat"/>
                <a:cs typeface="Montserrat"/>
              </a:rPr>
              <a:t>	</a:t>
            </a:r>
            <a:r>
              <a:rPr sz="2100" spc="-10" dirty="0">
                <a:solidFill>
                  <a:srgbClr val="333333"/>
                </a:solidFill>
                <a:latin typeface="Montserrat"/>
                <a:cs typeface="Montserrat"/>
              </a:rPr>
              <a:t>"Virá</a:t>
            </a:r>
            <a:r>
              <a:rPr sz="2100" spc="-2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o</a:t>
            </a:r>
            <a:r>
              <a:rPr sz="2100" spc="-1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nosso</a:t>
            </a:r>
            <a:r>
              <a:rPr sz="2100" spc="-1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Deus</a:t>
            </a:r>
            <a:r>
              <a:rPr sz="2100" spc="-1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e</a:t>
            </a:r>
            <a:r>
              <a:rPr sz="2100" spc="-2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não</a:t>
            </a:r>
            <a:r>
              <a:rPr sz="2100" spc="-1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se</a:t>
            </a:r>
            <a:r>
              <a:rPr sz="2100" spc="-1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spc="-20" dirty="0">
                <a:solidFill>
                  <a:srgbClr val="333333"/>
                </a:solidFill>
                <a:latin typeface="Montserrat"/>
                <a:cs typeface="Montserrat"/>
              </a:rPr>
              <a:t>calará..."</a:t>
            </a:r>
            <a:endParaRPr sz="2100">
              <a:latin typeface="Montserrat"/>
              <a:cs typeface="Montserrat"/>
            </a:endParaRPr>
          </a:p>
          <a:p>
            <a:pPr marL="12700" marR="34290">
              <a:lnSpc>
                <a:spcPct val="100000"/>
              </a:lnSpc>
              <a:spcBef>
                <a:spcPts val="2520"/>
              </a:spcBef>
            </a:pPr>
            <a:r>
              <a:rPr sz="2100" b="1" dirty="0">
                <a:solidFill>
                  <a:srgbClr val="A06F35"/>
                </a:solidFill>
                <a:latin typeface="Montserrat"/>
                <a:cs typeface="Montserrat"/>
              </a:rPr>
              <a:t>Isaías</a:t>
            </a:r>
            <a:r>
              <a:rPr sz="2100" b="1" spc="150" dirty="0">
                <a:solidFill>
                  <a:srgbClr val="A06F35"/>
                </a:solidFill>
                <a:latin typeface="Montserrat"/>
                <a:cs typeface="Montserrat"/>
              </a:rPr>
              <a:t> </a:t>
            </a:r>
            <a:r>
              <a:rPr sz="2100" b="1" dirty="0">
                <a:solidFill>
                  <a:srgbClr val="A06F35"/>
                </a:solidFill>
                <a:latin typeface="Montserrat"/>
                <a:cs typeface="Montserrat"/>
              </a:rPr>
              <a:t>25:9:</a:t>
            </a:r>
            <a:r>
              <a:rPr sz="2100" b="1" spc="100" dirty="0">
                <a:solidFill>
                  <a:srgbClr val="A06F35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"E</a:t>
            </a:r>
            <a:r>
              <a:rPr sz="2100" spc="1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naquele</a:t>
            </a:r>
            <a:r>
              <a:rPr sz="2100" spc="1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dia</a:t>
            </a:r>
            <a:r>
              <a:rPr sz="2100" spc="1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se</a:t>
            </a:r>
            <a:r>
              <a:rPr sz="2100" spc="1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dirá:</a:t>
            </a:r>
            <a:r>
              <a:rPr sz="2100" spc="1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Eis</a:t>
            </a:r>
            <a:r>
              <a:rPr sz="2100" spc="1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que</a:t>
            </a:r>
            <a:r>
              <a:rPr sz="2100" spc="1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este</a:t>
            </a:r>
            <a:r>
              <a:rPr sz="2100" spc="1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é</a:t>
            </a:r>
            <a:r>
              <a:rPr sz="2100" spc="1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spc="-50" dirty="0">
                <a:solidFill>
                  <a:srgbClr val="333333"/>
                </a:solidFill>
                <a:latin typeface="Montserrat"/>
                <a:cs typeface="Montserrat"/>
              </a:rPr>
              <a:t>o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nosso</a:t>
            </a:r>
            <a:r>
              <a:rPr sz="2100" spc="-1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Deus,</a:t>
            </a:r>
            <a:r>
              <a:rPr sz="2100" spc="-1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a</a:t>
            </a:r>
            <a:r>
              <a:rPr sz="2100" spc="-1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quem</a:t>
            </a:r>
            <a:r>
              <a:rPr sz="2100" spc="-1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spc="-10" dirty="0">
                <a:solidFill>
                  <a:srgbClr val="333333"/>
                </a:solidFill>
                <a:latin typeface="Montserrat"/>
                <a:cs typeface="Montserrat"/>
              </a:rPr>
              <a:t>aguardávamos..."</a:t>
            </a:r>
            <a:endParaRPr sz="2100">
              <a:latin typeface="Montserrat"/>
              <a:cs typeface="Montserrat"/>
            </a:endParaRPr>
          </a:p>
          <a:p>
            <a:pPr marL="12700" marR="34925">
              <a:lnSpc>
                <a:spcPct val="100000"/>
              </a:lnSpc>
              <a:spcBef>
                <a:spcPts val="2520"/>
              </a:spcBef>
            </a:pPr>
            <a:r>
              <a:rPr sz="2100" b="1" spc="-10" dirty="0">
                <a:solidFill>
                  <a:srgbClr val="A06F35"/>
                </a:solidFill>
                <a:latin typeface="Montserrat"/>
                <a:cs typeface="Montserrat"/>
              </a:rPr>
              <a:t>Daniel</a:t>
            </a:r>
            <a:r>
              <a:rPr sz="2100" b="1" spc="-95" dirty="0">
                <a:solidFill>
                  <a:srgbClr val="A06F35"/>
                </a:solidFill>
                <a:latin typeface="Montserrat"/>
                <a:cs typeface="Montserrat"/>
              </a:rPr>
              <a:t> </a:t>
            </a:r>
            <a:r>
              <a:rPr sz="2100" b="1" spc="-25" dirty="0">
                <a:solidFill>
                  <a:srgbClr val="A06F35"/>
                </a:solidFill>
                <a:latin typeface="Montserrat"/>
                <a:cs typeface="Montserrat"/>
              </a:rPr>
              <a:t>7:13-</a:t>
            </a:r>
            <a:r>
              <a:rPr sz="2100" b="1" dirty="0">
                <a:solidFill>
                  <a:srgbClr val="A06F35"/>
                </a:solidFill>
                <a:latin typeface="Montserrat"/>
                <a:cs typeface="Montserrat"/>
              </a:rPr>
              <a:t>14:</a:t>
            </a:r>
            <a:r>
              <a:rPr sz="2100" b="1" spc="-130" dirty="0">
                <a:solidFill>
                  <a:srgbClr val="A06F35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"Eis</a:t>
            </a:r>
            <a:r>
              <a:rPr sz="2100" spc="-8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que</a:t>
            </a:r>
            <a:r>
              <a:rPr sz="2100" spc="-8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vinha</a:t>
            </a:r>
            <a:r>
              <a:rPr sz="2100" spc="-8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com</a:t>
            </a:r>
            <a:r>
              <a:rPr sz="2100" spc="-8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as</a:t>
            </a:r>
            <a:r>
              <a:rPr sz="2100" spc="-8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spc="-10" dirty="0">
                <a:solidFill>
                  <a:srgbClr val="333333"/>
                </a:solidFill>
                <a:latin typeface="Montserrat"/>
                <a:cs typeface="Montserrat"/>
              </a:rPr>
              <a:t>nuvens</a:t>
            </a:r>
            <a:r>
              <a:rPr sz="2100" spc="-8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do</a:t>
            </a:r>
            <a:r>
              <a:rPr sz="2100" spc="-8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spc="-25" dirty="0">
                <a:solidFill>
                  <a:srgbClr val="333333"/>
                </a:solidFill>
                <a:latin typeface="Montserrat"/>
                <a:cs typeface="Montserrat"/>
              </a:rPr>
              <a:t>céu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um</a:t>
            </a:r>
            <a:r>
              <a:rPr sz="2100" spc="-1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como</a:t>
            </a:r>
            <a:r>
              <a:rPr sz="2100" spc="-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o</a:t>
            </a:r>
            <a:r>
              <a:rPr sz="2100" spc="-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Filho</a:t>
            </a:r>
            <a:r>
              <a:rPr sz="2100" spc="-1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do</a:t>
            </a:r>
            <a:r>
              <a:rPr sz="2100" spc="-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spc="-10" dirty="0">
                <a:solidFill>
                  <a:srgbClr val="333333"/>
                </a:solidFill>
                <a:latin typeface="Montserrat"/>
                <a:cs typeface="Montserrat"/>
              </a:rPr>
              <a:t>Homem...”</a:t>
            </a:r>
            <a:endParaRPr sz="2100">
              <a:latin typeface="Montserrat"/>
              <a:cs typeface="Montserrat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40690" y="2458516"/>
            <a:ext cx="4051296" cy="330354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157409" y="6010440"/>
            <a:ext cx="685165" cy="3162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95"/>
              </a:lnSpc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a </a:t>
            </a:r>
            <a:r>
              <a:rPr sz="1900" spc="-20" dirty="0">
                <a:solidFill>
                  <a:srgbClr val="333333"/>
                </a:solidFill>
                <a:latin typeface="Bebas Neue"/>
                <a:cs typeface="Bebas Neue"/>
              </a:rPr>
              <a:t>ÚLTIMA</a:t>
            </a:r>
            <a:endParaRPr sz="1900">
              <a:latin typeface="Bebas Neue"/>
              <a:cs typeface="Bebas Neu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358897" y="6010440"/>
            <a:ext cx="676275" cy="3162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95"/>
              </a:lnSpc>
            </a:pP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48128" y="5879783"/>
            <a:ext cx="695724" cy="53004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267461" y="2560370"/>
            <a:ext cx="5247005" cy="1595120"/>
          </a:xfrm>
          <a:prstGeom prst="rect">
            <a:avLst/>
          </a:prstGeom>
        </p:spPr>
        <p:txBody>
          <a:bodyPr vert="horz" wrap="square" lIns="0" tIns="154305" rIns="0" bIns="0" rtlCol="0">
            <a:spAutoFit/>
          </a:bodyPr>
          <a:lstStyle/>
          <a:p>
            <a:pPr marL="12700" marR="5080">
              <a:lnSpc>
                <a:spcPct val="79800"/>
              </a:lnSpc>
              <a:spcBef>
                <a:spcPts val="1215"/>
              </a:spcBef>
              <a:tabLst>
                <a:tab pos="515620" algn="l"/>
                <a:tab pos="1550670" algn="l"/>
                <a:tab pos="3207385" algn="l"/>
              </a:tabLst>
            </a:pP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C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m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J</a:t>
            </a:r>
            <a:r>
              <a:rPr sz="4600" spc="-7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e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s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u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s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v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250" dirty="0">
                <a:solidFill>
                  <a:srgbClr val="333333"/>
                </a:solidFill>
                <a:latin typeface="Bebas Neue"/>
                <a:cs typeface="Bebas Neue"/>
              </a:rPr>
              <a:t>lta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r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 á à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T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e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r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r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25" dirty="0">
                <a:solidFill>
                  <a:srgbClr val="333333"/>
                </a:solidFill>
                <a:latin typeface="Bebas Neue"/>
                <a:cs typeface="Bebas Neue"/>
              </a:rPr>
              <a:t>a</a:t>
            </a:r>
            <a:r>
              <a:rPr sz="4600" spc="-18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?</a:t>
            </a:r>
            <a:endParaRPr sz="4600">
              <a:latin typeface="Bebas Neue"/>
              <a:cs typeface="Bebas Neue"/>
            </a:endParaRPr>
          </a:p>
          <a:p>
            <a:pPr marL="12700">
              <a:lnSpc>
                <a:spcPts val="2440"/>
              </a:lnSpc>
            </a:pP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(Atos</a:t>
            </a:r>
            <a:r>
              <a:rPr sz="2400" spc="-8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20" dirty="0">
                <a:solidFill>
                  <a:srgbClr val="333333"/>
                </a:solidFill>
                <a:latin typeface="Montserrat"/>
                <a:cs typeface="Montserrat"/>
              </a:rPr>
              <a:t>1:9-</a:t>
            </a:r>
            <a:r>
              <a:rPr sz="2400" spc="-25" dirty="0">
                <a:solidFill>
                  <a:srgbClr val="333333"/>
                </a:solidFill>
                <a:latin typeface="Montserrat"/>
                <a:cs typeface="Montserrat"/>
              </a:rPr>
              <a:t>11)</a:t>
            </a:r>
            <a:endParaRPr sz="2400">
              <a:latin typeface="Montserrat"/>
              <a:cs typeface="Montserra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310042" y="2103606"/>
            <a:ext cx="0" cy="2651125"/>
          </a:xfrm>
          <a:custGeom>
            <a:avLst/>
            <a:gdLst/>
            <a:ahLst/>
            <a:cxnLst/>
            <a:rect l="l" t="t" r="r" b="b"/>
            <a:pathLst>
              <a:path h="2651125">
                <a:moveTo>
                  <a:pt x="0" y="0"/>
                </a:moveTo>
                <a:lnTo>
                  <a:pt x="0" y="2650782"/>
                </a:lnTo>
              </a:path>
            </a:pathLst>
          </a:custGeom>
          <a:ln w="9525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/>
              <a:t>0</a:t>
            </a:r>
            <a:r>
              <a:rPr spc="-195" dirty="0"/>
              <a:t> </a:t>
            </a:r>
            <a:r>
              <a:rPr spc="-50" dirty="0"/>
              <a:t>2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157409" y="6010440"/>
            <a:ext cx="685165" cy="3162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95"/>
              </a:lnSpc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a </a:t>
            </a:r>
            <a:r>
              <a:rPr sz="1900" spc="-20" dirty="0">
                <a:solidFill>
                  <a:srgbClr val="333333"/>
                </a:solidFill>
                <a:latin typeface="Bebas Neue"/>
                <a:cs typeface="Bebas Neue"/>
              </a:rPr>
              <a:t>ÚLTIMA</a:t>
            </a:r>
            <a:endParaRPr sz="1900">
              <a:latin typeface="Bebas Neue"/>
              <a:cs typeface="Bebas Neu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358897" y="6010440"/>
            <a:ext cx="676275" cy="3162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95"/>
              </a:lnSpc>
            </a:pP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</TotalTime>
  <Words>1275</Words>
  <Application>Microsoft Office PowerPoint</Application>
  <PresentationFormat>Widescreen</PresentationFormat>
  <Paragraphs>103</Paragraphs>
  <Slides>22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27" baseType="lpstr">
      <vt:lpstr>Advent Sans Logo</vt:lpstr>
      <vt:lpstr>Bebas Neue</vt:lpstr>
      <vt:lpstr>Montserrat</vt:lpstr>
      <vt:lpstr>Montserrat Black</vt:lpstr>
      <vt:lpstr>Office Theme</vt:lpstr>
      <vt:lpstr>Apresentação do PowerPoint</vt:lpstr>
      <vt:lpstr>Apresentação do PowerPoint</vt:lpstr>
      <vt:lpstr>Como já vimos anteriormente, todos esses sinais foram profetizados na Bíblia.</vt:lpstr>
      <vt:lpstr>Apresentação do PowerPoint</vt:lpstr>
      <vt:lpstr>0 1</vt:lpstr>
      <vt:lpstr>J o ã o 1 4 : 1 - 3</vt:lpstr>
      <vt:lpstr>Apresentação do PowerPoint</vt:lpstr>
      <vt:lpstr>A n t e s d a p r i m e i r a v i n d a d e J e s u s j á h a v i a m p r o f e c i a s s o b r e s e u r e t o r n o ;</vt:lpstr>
      <vt:lpstr>0 2</vt:lpstr>
      <vt:lpstr>At o s 1 : 9 - 1 1</vt:lpstr>
      <vt:lpstr>0 3</vt:lpstr>
      <vt:lpstr>Apresentação do PowerPoint</vt:lpstr>
      <vt:lpstr>A V o lta d e J e s u s s e r á ;</vt:lpstr>
      <vt:lpstr>Apresentação do PowerPoint</vt:lpstr>
      <vt:lpstr>O q u e a c o n t e c e r á c o m o s m o r t o s e m C r i s t o</vt:lpstr>
      <vt:lpstr>1 T e s s a l o n i c e n s e s 4 : 1 6 - 1 7</vt:lpstr>
      <vt:lpstr>P r o p ó s i t o d a V o lta</vt:lpstr>
      <vt:lpstr>Jesus prometeu aos seus discípulos que retornaria para buscar os que o seguem e estabelecer Seu reino eterno (João 14:1-3). Sua volta</vt:lpstr>
      <vt:lpstr>P r o p ó s i t o d a V o lta A Bíblia chama os cristãos a estarem vigilantes, vivendo em santidade e ﬁdelidade, aguardando o grande dia (Mateus 24:42-44).</vt:lpstr>
      <vt:lpstr>Apresentação do PowerPoint</vt:lpstr>
      <vt:lpstr>E s c o l h a h o j e Cada dia e cada momento podem ser a última oportunidade para fazer a escolha certa. Escolha entregar sua vida a Jesus, crer na promessa de Sua volta e viver preparado(a) para encontrá-Lo.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05 - A Volta de Jesus (A Última Escolha)</dc:title>
  <cp:lastModifiedBy>Alessander Vagner</cp:lastModifiedBy>
  <cp:revision>4</cp:revision>
  <dcterms:created xsi:type="dcterms:W3CDTF">2025-02-12T01:24:09Z</dcterms:created>
  <dcterms:modified xsi:type="dcterms:W3CDTF">2025-02-12T02:27:54Z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2025-02-11T00:00:00Z</vt:filetime>
  </property>
  <property fmtid="{D5CDD505-2E9C-101B-9397-08002B2CF9AE}" pid="3" name="Creator">
    <vt:lpwstr>Adobe Illustrator 29.2 (Windows)</vt:lpwstr>
  </property>
  <property fmtid="{D5CDD505-2E9C-101B-9397-08002B2CF9AE}" pid="4" name="LastSaved">
    <vt:filetime>2025-02-12T00:00:00Z</vt:filetime>
  </property>
  <property fmtid="{D5CDD505-2E9C-101B-9397-08002B2CF9AE}" pid="5" name="Producer">
    <vt:lpwstr>Adobe PDF library 17.00</vt:lpwstr>
  </property>
</Properties>
</file>