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embeddedFontLst>
    <p:embeddedFont>
      <p:font typeface="Advent Sans Logo" panose="020B0502040504020204" pitchFamily="34" charset="0"/>
      <p:regular r:id="rId20"/>
    </p:embeddedFont>
    <p:embeddedFont>
      <p:font typeface="Bebas Neue" panose="020B0606020202050201" pitchFamily="34" charset="0"/>
      <p:regular r:id="rId21"/>
    </p:embeddedFont>
    <p:embeddedFont>
      <p:font typeface="Montserrat" pitchFamily="2" charset="0"/>
      <p:regular r:id="rId22"/>
      <p:bold r:id="rId23"/>
      <p:italic r:id="rId24"/>
      <p:boldItalic r:id="rId25"/>
    </p:embeddedFont>
    <p:embeddedFont>
      <p:font typeface="Montserrat Black" pitchFamily="2" charset="0"/>
      <p:bold r:id="rId26"/>
      <p:boldItalic r:id="rId2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8954" y="2626183"/>
            <a:ext cx="5834380" cy="1504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333333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rgbClr val="333333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35712" y="812"/>
            <a:ext cx="6054344" cy="685637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135725" y="0"/>
            <a:ext cx="6056630" cy="6858000"/>
          </a:xfrm>
          <a:custGeom>
            <a:avLst/>
            <a:gdLst/>
            <a:ahLst/>
            <a:cxnLst/>
            <a:rect l="l" t="t" r="r" b="b"/>
            <a:pathLst>
              <a:path w="6056630" h="6858000">
                <a:moveTo>
                  <a:pt x="6056274" y="0"/>
                </a:moveTo>
                <a:lnTo>
                  <a:pt x="0" y="0"/>
                </a:lnTo>
                <a:lnTo>
                  <a:pt x="0" y="6858000"/>
                </a:lnTo>
                <a:lnTo>
                  <a:pt x="6056274" y="6858000"/>
                </a:lnTo>
                <a:lnTo>
                  <a:pt x="6056274" y="0"/>
                </a:lnTo>
                <a:close/>
              </a:path>
            </a:pathLst>
          </a:custGeom>
          <a:solidFill>
            <a:srgbClr val="B76727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73853" y="3206076"/>
            <a:ext cx="2217902" cy="141375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3853" y="2223579"/>
            <a:ext cx="4134256" cy="14137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455922" y="5064633"/>
            <a:ext cx="1345565" cy="1252855"/>
          </a:xfrm>
          <a:custGeom>
            <a:avLst/>
            <a:gdLst/>
            <a:ahLst/>
            <a:cxnLst/>
            <a:rect l="l" t="t" r="r" b="b"/>
            <a:pathLst>
              <a:path w="1345564" h="1252854">
                <a:moveTo>
                  <a:pt x="185559" y="650379"/>
                </a:moveTo>
                <a:lnTo>
                  <a:pt x="139153" y="650379"/>
                </a:lnTo>
                <a:lnTo>
                  <a:pt x="139077" y="693572"/>
                </a:lnTo>
                <a:lnTo>
                  <a:pt x="145453" y="696099"/>
                </a:lnTo>
                <a:lnTo>
                  <a:pt x="159296" y="697369"/>
                </a:lnTo>
                <a:lnTo>
                  <a:pt x="174637" y="696099"/>
                </a:lnTo>
                <a:lnTo>
                  <a:pt x="185559" y="696099"/>
                </a:lnTo>
                <a:lnTo>
                  <a:pt x="185559" y="650379"/>
                </a:lnTo>
                <a:close/>
              </a:path>
              <a:path w="1345564" h="1252854">
                <a:moveTo>
                  <a:pt x="231978" y="696099"/>
                </a:moveTo>
                <a:lnTo>
                  <a:pt x="185559" y="696099"/>
                </a:lnTo>
                <a:lnTo>
                  <a:pt x="185534" y="743089"/>
                </a:lnTo>
                <a:lnTo>
                  <a:pt x="231978" y="743089"/>
                </a:lnTo>
                <a:lnTo>
                  <a:pt x="231978" y="696099"/>
                </a:lnTo>
                <a:close/>
              </a:path>
              <a:path w="1345564" h="1252854">
                <a:moveTo>
                  <a:pt x="556831" y="348119"/>
                </a:moveTo>
                <a:lnTo>
                  <a:pt x="556628" y="325272"/>
                </a:lnTo>
                <a:lnTo>
                  <a:pt x="510209" y="325272"/>
                </a:lnTo>
                <a:lnTo>
                  <a:pt x="510235" y="279552"/>
                </a:lnTo>
                <a:lnTo>
                  <a:pt x="498678" y="278269"/>
                </a:lnTo>
                <a:lnTo>
                  <a:pt x="475411" y="278269"/>
                </a:lnTo>
                <a:lnTo>
                  <a:pt x="463854" y="279552"/>
                </a:lnTo>
                <a:lnTo>
                  <a:pt x="463892" y="325272"/>
                </a:lnTo>
                <a:lnTo>
                  <a:pt x="417474" y="325272"/>
                </a:lnTo>
                <a:lnTo>
                  <a:pt x="417499" y="372249"/>
                </a:lnTo>
                <a:lnTo>
                  <a:pt x="278295" y="372249"/>
                </a:lnTo>
                <a:lnTo>
                  <a:pt x="278295" y="417969"/>
                </a:lnTo>
                <a:lnTo>
                  <a:pt x="324739" y="417969"/>
                </a:lnTo>
                <a:lnTo>
                  <a:pt x="324713" y="464972"/>
                </a:lnTo>
                <a:lnTo>
                  <a:pt x="324713" y="510679"/>
                </a:lnTo>
                <a:lnTo>
                  <a:pt x="324713" y="557669"/>
                </a:lnTo>
                <a:lnTo>
                  <a:pt x="231952" y="557669"/>
                </a:lnTo>
                <a:lnTo>
                  <a:pt x="231952" y="510679"/>
                </a:lnTo>
                <a:lnTo>
                  <a:pt x="324713" y="510679"/>
                </a:lnTo>
                <a:lnTo>
                  <a:pt x="324713" y="464972"/>
                </a:lnTo>
                <a:lnTo>
                  <a:pt x="185559" y="464972"/>
                </a:lnTo>
                <a:lnTo>
                  <a:pt x="185534" y="417969"/>
                </a:lnTo>
                <a:lnTo>
                  <a:pt x="231978" y="417969"/>
                </a:lnTo>
                <a:lnTo>
                  <a:pt x="231940" y="372249"/>
                </a:lnTo>
                <a:lnTo>
                  <a:pt x="139204" y="372249"/>
                </a:lnTo>
                <a:lnTo>
                  <a:pt x="139204" y="417969"/>
                </a:lnTo>
                <a:lnTo>
                  <a:pt x="139204" y="464972"/>
                </a:lnTo>
                <a:lnTo>
                  <a:pt x="92760" y="464972"/>
                </a:lnTo>
                <a:lnTo>
                  <a:pt x="92760" y="417969"/>
                </a:lnTo>
                <a:lnTo>
                  <a:pt x="139204" y="417969"/>
                </a:lnTo>
                <a:lnTo>
                  <a:pt x="139204" y="372249"/>
                </a:lnTo>
                <a:lnTo>
                  <a:pt x="38" y="372249"/>
                </a:lnTo>
                <a:lnTo>
                  <a:pt x="0" y="417969"/>
                </a:lnTo>
                <a:lnTo>
                  <a:pt x="46520" y="421779"/>
                </a:lnTo>
                <a:lnTo>
                  <a:pt x="46443" y="464972"/>
                </a:lnTo>
                <a:lnTo>
                  <a:pt x="38" y="464972"/>
                </a:lnTo>
                <a:lnTo>
                  <a:pt x="38" y="557669"/>
                </a:lnTo>
                <a:lnTo>
                  <a:pt x="46418" y="557669"/>
                </a:lnTo>
                <a:lnTo>
                  <a:pt x="46418" y="650379"/>
                </a:lnTo>
                <a:lnTo>
                  <a:pt x="92798" y="650379"/>
                </a:lnTo>
                <a:lnTo>
                  <a:pt x="92798" y="557669"/>
                </a:lnTo>
                <a:lnTo>
                  <a:pt x="139204" y="557669"/>
                </a:lnTo>
                <a:lnTo>
                  <a:pt x="139153" y="603389"/>
                </a:lnTo>
                <a:lnTo>
                  <a:pt x="185597" y="603389"/>
                </a:lnTo>
                <a:lnTo>
                  <a:pt x="185559" y="650379"/>
                </a:lnTo>
                <a:lnTo>
                  <a:pt x="278333" y="650379"/>
                </a:lnTo>
                <a:lnTo>
                  <a:pt x="278295" y="603389"/>
                </a:lnTo>
                <a:lnTo>
                  <a:pt x="324739" y="603389"/>
                </a:lnTo>
                <a:lnTo>
                  <a:pt x="324739" y="650379"/>
                </a:lnTo>
                <a:lnTo>
                  <a:pt x="278333" y="650379"/>
                </a:lnTo>
                <a:lnTo>
                  <a:pt x="278295" y="696099"/>
                </a:lnTo>
                <a:lnTo>
                  <a:pt x="417499" y="696099"/>
                </a:lnTo>
                <a:lnTo>
                  <a:pt x="417499" y="650379"/>
                </a:lnTo>
                <a:lnTo>
                  <a:pt x="371068" y="650379"/>
                </a:lnTo>
                <a:lnTo>
                  <a:pt x="371094" y="603389"/>
                </a:lnTo>
                <a:lnTo>
                  <a:pt x="510235" y="603389"/>
                </a:lnTo>
                <a:lnTo>
                  <a:pt x="510235" y="557669"/>
                </a:lnTo>
                <a:lnTo>
                  <a:pt x="371094" y="557669"/>
                </a:lnTo>
                <a:lnTo>
                  <a:pt x="371068" y="510679"/>
                </a:lnTo>
                <a:lnTo>
                  <a:pt x="417499" y="510679"/>
                </a:lnTo>
                <a:lnTo>
                  <a:pt x="417576" y="467499"/>
                </a:lnTo>
                <a:lnTo>
                  <a:pt x="371068" y="464972"/>
                </a:lnTo>
                <a:lnTo>
                  <a:pt x="371068" y="417969"/>
                </a:lnTo>
                <a:lnTo>
                  <a:pt x="463854" y="417969"/>
                </a:lnTo>
                <a:lnTo>
                  <a:pt x="463829" y="372249"/>
                </a:lnTo>
                <a:lnTo>
                  <a:pt x="506907" y="370979"/>
                </a:lnTo>
                <a:lnTo>
                  <a:pt x="510019" y="378599"/>
                </a:lnTo>
                <a:lnTo>
                  <a:pt x="510832" y="391299"/>
                </a:lnTo>
                <a:lnTo>
                  <a:pt x="510501" y="406552"/>
                </a:lnTo>
                <a:lnTo>
                  <a:pt x="510235" y="417969"/>
                </a:lnTo>
                <a:lnTo>
                  <a:pt x="556628" y="417969"/>
                </a:lnTo>
                <a:lnTo>
                  <a:pt x="556628" y="370979"/>
                </a:lnTo>
                <a:lnTo>
                  <a:pt x="556831" y="348119"/>
                </a:lnTo>
                <a:close/>
              </a:path>
              <a:path w="1345564" h="1252854">
                <a:moveTo>
                  <a:pt x="695794" y="1066939"/>
                </a:moveTo>
                <a:lnTo>
                  <a:pt x="649363" y="1066939"/>
                </a:lnTo>
                <a:lnTo>
                  <a:pt x="649351" y="1113942"/>
                </a:lnTo>
                <a:lnTo>
                  <a:pt x="695769" y="1113942"/>
                </a:lnTo>
                <a:lnTo>
                  <a:pt x="695794" y="1066939"/>
                </a:lnTo>
                <a:close/>
              </a:path>
              <a:path w="1345564" h="1252854">
                <a:moveTo>
                  <a:pt x="695794" y="278269"/>
                </a:moveTo>
                <a:lnTo>
                  <a:pt x="649389" y="279552"/>
                </a:lnTo>
                <a:lnTo>
                  <a:pt x="649389" y="372249"/>
                </a:lnTo>
                <a:lnTo>
                  <a:pt x="695769" y="372249"/>
                </a:lnTo>
                <a:lnTo>
                  <a:pt x="695794" y="278269"/>
                </a:lnTo>
                <a:close/>
              </a:path>
              <a:path w="1345564" h="1252854">
                <a:moveTo>
                  <a:pt x="742251" y="374802"/>
                </a:moveTo>
                <a:lnTo>
                  <a:pt x="735863" y="372249"/>
                </a:lnTo>
                <a:lnTo>
                  <a:pt x="722033" y="370979"/>
                </a:lnTo>
                <a:lnTo>
                  <a:pt x="706691" y="370979"/>
                </a:lnTo>
                <a:lnTo>
                  <a:pt x="695769" y="372249"/>
                </a:lnTo>
                <a:lnTo>
                  <a:pt x="695769" y="417969"/>
                </a:lnTo>
                <a:lnTo>
                  <a:pt x="742188" y="417969"/>
                </a:lnTo>
                <a:lnTo>
                  <a:pt x="742251" y="374802"/>
                </a:lnTo>
                <a:close/>
              </a:path>
              <a:path w="1345564" h="1252854">
                <a:moveTo>
                  <a:pt x="788682" y="974648"/>
                </a:moveTo>
                <a:lnTo>
                  <a:pt x="788504" y="974648"/>
                </a:lnTo>
                <a:lnTo>
                  <a:pt x="788504" y="950518"/>
                </a:lnTo>
                <a:lnTo>
                  <a:pt x="788492" y="927658"/>
                </a:lnTo>
                <a:lnTo>
                  <a:pt x="649376" y="927658"/>
                </a:lnTo>
                <a:lnTo>
                  <a:pt x="649376" y="950518"/>
                </a:lnTo>
                <a:lnTo>
                  <a:pt x="649363" y="974648"/>
                </a:lnTo>
                <a:lnTo>
                  <a:pt x="695782" y="974648"/>
                </a:lnTo>
                <a:lnTo>
                  <a:pt x="695782" y="997508"/>
                </a:lnTo>
                <a:lnTo>
                  <a:pt x="695756" y="1020368"/>
                </a:lnTo>
                <a:lnTo>
                  <a:pt x="788644" y="1020368"/>
                </a:lnTo>
                <a:lnTo>
                  <a:pt x="788644" y="997508"/>
                </a:lnTo>
                <a:lnTo>
                  <a:pt x="788682" y="974648"/>
                </a:lnTo>
                <a:close/>
              </a:path>
              <a:path w="1345564" h="1252854">
                <a:moveTo>
                  <a:pt x="834936" y="231952"/>
                </a:moveTo>
                <a:lnTo>
                  <a:pt x="788530" y="231952"/>
                </a:lnTo>
                <a:lnTo>
                  <a:pt x="788530" y="278295"/>
                </a:lnTo>
                <a:lnTo>
                  <a:pt x="800100" y="278079"/>
                </a:lnTo>
                <a:lnTo>
                  <a:pt x="823544" y="278079"/>
                </a:lnTo>
                <a:lnTo>
                  <a:pt x="834910" y="278295"/>
                </a:lnTo>
                <a:lnTo>
                  <a:pt x="834910" y="278079"/>
                </a:lnTo>
                <a:lnTo>
                  <a:pt x="834936" y="231952"/>
                </a:lnTo>
                <a:close/>
              </a:path>
              <a:path w="1345564" h="1252854">
                <a:moveTo>
                  <a:pt x="834936" y="46494"/>
                </a:moveTo>
                <a:lnTo>
                  <a:pt x="788492" y="46494"/>
                </a:lnTo>
                <a:lnTo>
                  <a:pt x="788492" y="92837"/>
                </a:lnTo>
                <a:lnTo>
                  <a:pt x="834910" y="92837"/>
                </a:lnTo>
                <a:lnTo>
                  <a:pt x="834936" y="46494"/>
                </a:lnTo>
                <a:close/>
              </a:path>
              <a:path w="1345564" h="1252854">
                <a:moveTo>
                  <a:pt x="927696" y="0"/>
                </a:moveTo>
                <a:lnTo>
                  <a:pt x="881253" y="0"/>
                </a:lnTo>
                <a:lnTo>
                  <a:pt x="881253" y="46494"/>
                </a:lnTo>
                <a:lnTo>
                  <a:pt x="927671" y="46494"/>
                </a:lnTo>
                <a:lnTo>
                  <a:pt x="927696" y="0"/>
                </a:lnTo>
                <a:close/>
              </a:path>
              <a:path w="1345564" h="1252854">
                <a:moveTo>
                  <a:pt x="974051" y="46494"/>
                </a:moveTo>
                <a:lnTo>
                  <a:pt x="927671" y="46494"/>
                </a:lnTo>
                <a:lnTo>
                  <a:pt x="927696" y="92837"/>
                </a:lnTo>
                <a:lnTo>
                  <a:pt x="858088" y="92989"/>
                </a:lnTo>
                <a:lnTo>
                  <a:pt x="842098" y="92837"/>
                </a:lnTo>
                <a:lnTo>
                  <a:pt x="834910" y="92837"/>
                </a:lnTo>
                <a:lnTo>
                  <a:pt x="834910" y="139179"/>
                </a:lnTo>
                <a:lnTo>
                  <a:pt x="742137" y="139179"/>
                </a:lnTo>
                <a:lnTo>
                  <a:pt x="742137" y="0"/>
                </a:lnTo>
                <a:lnTo>
                  <a:pt x="695731" y="0"/>
                </a:lnTo>
                <a:lnTo>
                  <a:pt x="692429" y="46494"/>
                </a:lnTo>
                <a:lnTo>
                  <a:pt x="649351" y="46494"/>
                </a:lnTo>
                <a:lnTo>
                  <a:pt x="649376" y="0"/>
                </a:lnTo>
                <a:lnTo>
                  <a:pt x="556615" y="0"/>
                </a:lnTo>
                <a:lnTo>
                  <a:pt x="556577" y="46494"/>
                </a:lnTo>
                <a:lnTo>
                  <a:pt x="557657" y="46494"/>
                </a:lnTo>
                <a:lnTo>
                  <a:pt x="603097" y="49720"/>
                </a:lnTo>
                <a:lnTo>
                  <a:pt x="603021" y="92837"/>
                </a:lnTo>
                <a:lnTo>
                  <a:pt x="556615" y="92837"/>
                </a:lnTo>
                <a:lnTo>
                  <a:pt x="556615" y="185572"/>
                </a:lnTo>
                <a:lnTo>
                  <a:pt x="603021" y="185572"/>
                </a:lnTo>
                <a:lnTo>
                  <a:pt x="602957" y="139179"/>
                </a:lnTo>
                <a:lnTo>
                  <a:pt x="649376" y="139179"/>
                </a:lnTo>
                <a:lnTo>
                  <a:pt x="649351" y="92837"/>
                </a:lnTo>
                <a:lnTo>
                  <a:pt x="695794" y="92837"/>
                </a:lnTo>
                <a:lnTo>
                  <a:pt x="695794" y="139179"/>
                </a:lnTo>
                <a:lnTo>
                  <a:pt x="649376" y="139179"/>
                </a:lnTo>
                <a:lnTo>
                  <a:pt x="649351" y="185572"/>
                </a:lnTo>
                <a:lnTo>
                  <a:pt x="742175" y="185572"/>
                </a:lnTo>
                <a:lnTo>
                  <a:pt x="742111" y="231952"/>
                </a:lnTo>
                <a:lnTo>
                  <a:pt x="788530" y="231952"/>
                </a:lnTo>
                <a:lnTo>
                  <a:pt x="788492" y="185572"/>
                </a:lnTo>
                <a:lnTo>
                  <a:pt x="881316" y="185572"/>
                </a:lnTo>
                <a:lnTo>
                  <a:pt x="881253" y="139179"/>
                </a:lnTo>
                <a:lnTo>
                  <a:pt x="927671" y="139179"/>
                </a:lnTo>
                <a:lnTo>
                  <a:pt x="927671" y="231952"/>
                </a:lnTo>
                <a:lnTo>
                  <a:pt x="974051" y="231952"/>
                </a:lnTo>
                <a:lnTo>
                  <a:pt x="974051" y="92989"/>
                </a:lnTo>
                <a:lnTo>
                  <a:pt x="974051" y="46494"/>
                </a:lnTo>
                <a:close/>
              </a:path>
              <a:path w="1345564" h="1252854">
                <a:moveTo>
                  <a:pt x="1020483" y="372249"/>
                </a:moveTo>
                <a:lnTo>
                  <a:pt x="974064" y="372249"/>
                </a:lnTo>
                <a:lnTo>
                  <a:pt x="974064" y="279552"/>
                </a:lnTo>
                <a:lnTo>
                  <a:pt x="927658" y="278269"/>
                </a:lnTo>
                <a:lnTo>
                  <a:pt x="927709" y="325272"/>
                </a:lnTo>
                <a:lnTo>
                  <a:pt x="884631" y="325272"/>
                </a:lnTo>
                <a:lnTo>
                  <a:pt x="881418" y="279552"/>
                </a:lnTo>
                <a:lnTo>
                  <a:pt x="881329" y="278269"/>
                </a:lnTo>
                <a:lnTo>
                  <a:pt x="834923" y="279552"/>
                </a:lnTo>
                <a:lnTo>
                  <a:pt x="834948" y="325272"/>
                </a:lnTo>
                <a:lnTo>
                  <a:pt x="788530" y="325272"/>
                </a:lnTo>
                <a:lnTo>
                  <a:pt x="788504" y="417969"/>
                </a:lnTo>
                <a:lnTo>
                  <a:pt x="834948" y="417969"/>
                </a:lnTo>
                <a:lnTo>
                  <a:pt x="834923" y="372249"/>
                </a:lnTo>
                <a:lnTo>
                  <a:pt x="927684" y="372249"/>
                </a:lnTo>
                <a:lnTo>
                  <a:pt x="927658" y="417969"/>
                </a:lnTo>
                <a:lnTo>
                  <a:pt x="1020445" y="417969"/>
                </a:lnTo>
                <a:lnTo>
                  <a:pt x="1020483" y="372249"/>
                </a:lnTo>
                <a:close/>
              </a:path>
              <a:path w="1345564" h="1252854">
                <a:moveTo>
                  <a:pt x="1298778" y="372249"/>
                </a:moveTo>
                <a:lnTo>
                  <a:pt x="1252334" y="372249"/>
                </a:lnTo>
                <a:lnTo>
                  <a:pt x="1252448" y="421779"/>
                </a:lnTo>
                <a:lnTo>
                  <a:pt x="1252575" y="440829"/>
                </a:lnTo>
                <a:lnTo>
                  <a:pt x="1252359" y="464972"/>
                </a:lnTo>
                <a:lnTo>
                  <a:pt x="1298778" y="464972"/>
                </a:lnTo>
                <a:lnTo>
                  <a:pt x="1298778" y="372249"/>
                </a:lnTo>
                <a:close/>
              </a:path>
              <a:path w="1345564" h="1252854">
                <a:moveTo>
                  <a:pt x="1345158" y="835799"/>
                </a:moveTo>
                <a:lnTo>
                  <a:pt x="1345120" y="788822"/>
                </a:lnTo>
                <a:lnTo>
                  <a:pt x="1252359" y="788822"/>
                </a:lnTo>
                <a:lnTo>
                  <a:pt x="1252385" y="835799"/>
                </a:lnTo>
                <a:lnTo>
                  <a:pt x="1252385" y="881532"/>
                </a:lnTo>
                <a:lnTo>
                  <a:pt x="1252385" y="928522"/>
                </a:lnTo>
                <a:lnTo>
                  <a:pt x="1159560" y="928522"/>
                </a:lnTo>
                <a:lnTo>
                  <a:pt x="1159598" y="881532"/>
                </a:lnTo>
                <a:lnTo>
                  <a:pt x="1113218" y="881532"/>
                </a:lnTo>
                <a:lnTo>
                  <a:pt x="1113218" y="974242"/>
                </a:lnTo>
                <a:lnTo>
                  <a:pt x="1113218" y="1113942"/>
                </a:lnTo>
                <a:lnTo>
                  <a:pt x="974064" y="1113942"/>
                </a:lnTo>
                <a:lnTo>
                  <a:pt x="974064" y="974242"/>
                </a:lnTo>
                <a:lnTo>
                  <a:pt x="1113218" y="974242"/>
                </a:lnTo>
                <a:lnTo>
                  <a:pt x="1113218" y="881532"/>
                </a:lnTo>
                <a:lnTo>
                  <a:pt x="1113180" y="835799"/>
                </a:lnTo>
                <a:lnTo>
                  <a:pt x="1159624" y="835799"/>
                </a:lnTo>
                <a:lnTo>
                  <a:pt x="1159598" y="881532"/>
                </a:lnTo>
                <a:lnTo>
                  <a:pt x="1252385" y="881532"/>
                </a:lnTo>
                <a:lnTo>
                  <a:pt x="1252385" y="835799"/>
                </a:lnTo>
                <a:lnTo>
                  <a:pt x="1209306" y="835799"/>
                </a:lnTo>
                <a:lnTo>
                  <a:pt x="1205979" y="788822"/>
                </a:lnTo>
                <a:lnTo>
                  <a:pt x="1113218" y="788822"/>
                </a:lnTo>
                <a:lnTo>
                  <a:pt x="1113180" y="743089"/>
                </a:lnTo>
                <a:lnTo>
                  <a:pt x="1159624" y="743089"/>
                </a:lnTo>
                <a:lnTo>
                  <a:pt x="1159598" y="696099"/>
                </a:lnTo>
                <a:lnTo>
                  <a:pt x="1113180" y="696099"/>
                </a:lnTo>
                <a:lnTo>
                  <a:pt x="1113180" y="650379"/>
                </a:lnTo>
                <a:lnTo>
                  <a:pt x="1159624" y="650379"/>
                </a:lnTo>
                <a:lnTo>
                  <a:pt x="1159598" y="696099"/>
                </a:lnTo>
                <a:lnTo>
                  <a:pt x="1252385" y="696099"/>
                </a:lnTo>
                <a:lnTo>
                  <a:pt x="1252359" y="743089"/>
                </a:lnTo>
                <a:lnTo>
                  <a:pt x="1345120" y="743089"/>
                </a:lnTo>
                <a:lnTo>
                  <a:pt x="1345120" y="650379"/>
                </a:lnTo>
                <a:lnTo>
                  <a:pt x="1298714" y="650379"/>
                </a:lnTo>
                <a:lnTo>
                  <a:pt x="1298778" y="603389"/>
                </a:lnTo>
                <a:lnTo>
                  <a:pt x="1255699" y="603389"/>
                </a:lnTo>
                <a:lnTo>
                  <a:pt x="1252385" y="650379"/>
                </a:lnTo>
                <a:lnTo>
                  <a:pt x="1205953" y="650379"/>
                </a:lnTo>
                <a:lnTo>
                  <a:pt x="1205979" y="603389"/>
                </a:lnTo>
                <a:lnTo>
                  <a:pt x="1113218" y="603389"/>
                </a:lnTo>
                <a:lnTo>
                  <a:pt x="1113218" y="557669"/>
                </a:lnTo>
                <a:lnTo>
                  <a:pt x="1205979" y="557669"/>
                </a:lnTo>
                <a:lnTo>
                  <a:pt x="1205953" y="510679"/>
                </a:lnTo>
                <a:lnTo>
                  <a:pt x="1252385" y="510679"/>
                </a:lnTo>
                <a:lnTo>
                  <a:pt x="1252359" y="464972"/>
                </a:lnTo>
                <a:lnTo>
                  <a:pt x="1205979" y="464972"/>
                </a:lnTo>
                <a:lnTo>
                  <a:pt x="1205979" y="372249"/>
                </a:lnTo>
                <a:lnTo>
                  <a:pt x="1159560" y="372249"/>
                </a:lnTo>
                <a:lnTo>
                  <a:pt x="1159624" y="417969"/>
                </a:lnTo>
                <a:lnTo>
                  <a:pt x="1159624" y="464972"/>
                </a:lnTo>
                <a:lnTo>
                  <a:pt x="1159624" y="510679"/>
                </a:lnTo>
                <a:lnTo>
                  <a:pt x="1113180" y="510679"/>
                </a:lnTo>
                <a:lnTo>
                  <a:pt x="1113180" y="464972"/>
                </a:lnTo>
                <a:lnTo>
                  <a:pt x="1159624" y="464972"/>
                </a:lnTo>
                <a:lnTo>
                  <a:pt x="1159624" y="417969"/>
                </a:lnTo>
                <a:lnTo>
                  <a:pt x="1116545" y="417969"/>
                </a:lnTo>
                <a:lnTo>
                  <a:pt x="1113243" y="372249"/>
                </a:lnTo>
                <a:lnTo>
                  <a:pt x="1066800" y="372249"/>
                </a:lnTo>
                <a:lnTo>
                  <a:pt x="1066863" y="417969"/>
                </a:lnTo>
                <a:lnTo>
                  <a:pt x="1020445" y="417969"/>
                </a:lnTo>
                <a:lnTo>
                  <a:pt x="1020445" y="464972"/>
                </a:lnTo>
                <a:lnTo>
                  <a:pt x="1066863" y="464972"/>
                </a:lnTo>
                <a:lnTo>
                  <a:pt x="1066863" y="510679"/>
                </a:lnTo>
                <a:lnTo>
                  <a:pt x="1020483" y="510679"/>
                </a:lnTo>
                <a:lnTo>
                  <a:pt x="1020483" y="557669"/>
                </a:lnTo>
                <a:lnTo>
                  <a:pt x="1020483" y="603389"/>
                </a:lnTo>
                <a:lnTo>
                  <a:pt x="974039" y="603389"/>
                </a:lnTo>
                <a:lnTo>
                  <a:pt x="974039" y="557669"/>
                </a:lnTo>
                <a:lnTo>
                  <a:pt x="1020483" y="557669"/>
                </a:lnTo>
                <a:lnTo>
                  <a:pt x="1020483" y="510679"/>
                </a:lnTo>
                <a:lnTo>
                  <a:pt x="1020445" y="464972"/>
                </a:lnTo>
                <a:lnTo>
                  <a:pt x="974039" y="464972"/>
                </a:lnTo>
                <a:lnTo>
                  <a:pt x="974064" y="510679"/>
                </a:lnTo>
                <a:lnTo>
                  <a:pt x="834923" y="510679"/>
                </a:lnTo>
                <a:lnTo>
                  <a:pt x="834923" y="464972"/>
                </a:lnTo>
                <a:lnTo>
                  <a:pt x="695769" y="464972"/>
                </a:lnTo>
                <a:lnTo>
                  <a:pt x="695769" y="417969"/>
                </a:lnTo>
                <a:lnTo>
                  <a:pt x="556628" y="417969"/>
                </a:lnTo>
                <a:lnTo>
                  <a:pt x="556590" y="464972"/>
                </a:lnTo>
                <a:lnTo>
                  <a:pt x="603110" y="467499"/>
                </a:lnTo>
                <a:lnTo>
                  <a:pt x="603034" y="510679"/>
                </a:lnTo>
                <a:lnTo>
                  <a:pt x="556628" y="510679"/>
                </a:lnTo>
                <a:lnTo>
                  <a:pt x="556628" y="603389"/>
                </a:lnTo>
                <a:lnTo>
                  <a:pt x="603034" y="603389"/>
                </a:lnTo>
                <a:lnTo>
                  <a:pt x="602970" y="557669"/>
                </a:lnTo>
                <a:lnTo>
                  <a:pt x="649389" y="557669"/>
                </a:lnTo>
                <a:lnTo>
                  <a:pt x="649363" y="510679"/>
                </a:lnTo>
                <a:lnTo>
                  <a:pt x="738822" y="510679"/>
                </a:lnTo>
                <a:lnTo>
                  <a:pt x="741895" y="517029"/>
                </a:lnTo>
                <a:lnTo>
                  <a:pt x="742759" y="530999"/>
                </a:lnTo>
                <a:lnTo>
                  <a:pt x="742480" y="546239"/>
                </a:lnTo>
                <a:lnTo>
                  <a:pt x="742149" y="557669"/>
                </a:lnTo>
                <a:lnTo>
                  <a:pt x="927709" y="557669"/>
                </a:lnTo>
                <a:lnTo>
                  <a:pt x="927608" y="603389"/>
                </a:lnTo>
                <a:lnTo>
                  <a:pt x="927442" y="626249"/>
                </a:lnTo>
                <a:lnTo>
                  <a:pt x="927684" y="650379"/>
                </a:lnTo>
                <a:lnTo>
                  <a:pt x="1066863" y="650379"/>
                </a:lnTo>
                <a:lnTo>
                  <a:pt x="1066825" y="696099"/>
                </a:lnTo>
                <a:lnTo>
                  <a:pt x="927684" y="696099"/>
                </a:lnTo>
                <a:lnTo>
                  <a:pt x="927684" y="650379"/>
                </a:lnTo>
                <a:lnTo>
                  <a:pt x="881303" y="650379"/>
                </a:lnTo>
                <a:lnTo>
                  <a:pt x="881329" y="696099"/>
                </a:lnTo>
                <a:lnTo>
                  <a:pt x="838250" y="696099"/>
                </a:lnTo>
                <a:lnTo>
                  <a:pt x="835164" y="689749"/>
                </a:lnTo>
                <a:lnTo>
                  <a:pt x="834301" y="675779"/>
                </a:lnTo>
                <a:lnTo>
                  <a:pt x="834580" y="660539"/>
                </a:lnTo>
                <a:lnTo>
                  <a:pt x="834923" y="650379"/>
                </a:lnTo>
                <a:lnTo>
                  <a:pt x="788504" y="650379"/>
                </a:lnTo>
                <a:lnTo>
                  <a:pt x="788568" y="696099"/>
                </a:lnTo>
                <a:lnTo>
                  <a:pt x="742149" y="696099"/>
                </a:lnTo>
                <a:lnTo>
                  <a:pt x="742149" y="742124"/>
                </a:lnTo>
                <a:lnTo>
                  <a:pt x="730554" y="742111"/>
                </a:lnTo>
                <a:lnTo>
                  <a:pt x="707351" y="742264"/>
                </a:lnTo>
                <a:lnTo>
                  <a:pt x="695769" y="742124"/>
                </a:lnTo>
                <a:lnTo>
                  <a:pt x="695769" y="788504"/>
                </a:lnTo>
                <a:lnTo>
                  <a:pt x="730567" y="788352"/>
                </a:lnTo>
                <a:lnTo>
                  <a:pt x="742149" y="788504"/>
                </a:lnTo>
                <a:lnTo>
                  <a:pt x="742010" y="776922"/>
                </a:lnTo>
                <a:lnTo>
                  <a:pt x="742200" y="753706"/>
                </a:lnTo>
                <a:lnTo>
                  <a:pt x="742149" y="743089"/>
                </a:lnTo>
                <a:lnTo>
                  <a:pt x="834948" y="743089"/>
                </a:lnTo>
                <a:lnTo>
                  <a:pt x="834923" y="835799"/>
                </a:lnTo>
                <a:lnTo>
                  <a:pt x="881303" y="835799"/>
                </a:lnTo>
                <a:lnTo>
                  <a:pt x="881532" y="812939"/>
                </a:lnTo>
                <a:lnTo>
                  <a:pt x="881367" y="788822"/>
                </a:lnTo>
                <a:lnTo>
                  <a:pt x="881265" y="743089"/>
                </a:lnTo>
                <a:lnTo>
                  <a:pt x="927709" y="743089"/>
                </a:lnTo>
                <a:lnTo>
                  <a:pt x="927684" y="788822"/>
                </a:lnTo>
                <a:lnTo>
                  <a:pt x="1020445" y="788822"/>
                </a:lnTo>
                <a:lnTo>
                  <a:pt x="1020419" y="743089"/>
                </a:lnTo>
                <a:lnTo>
                  <a:pt x="1066825" y="743089"/>
                </a:lnTo>
                <a:lnTo>
                  <a:pt x="1066825" y="881532"/>
                </a:lnTo>
                <a:lnTo>
                  <a:pt x="1020419" y="881532"/>
                </a:lnTo>
                <a:lnTo>
                  <a:pt x="1020483" y="928522"/>
                </a:lnTo>
                <a:lnTo>
                  <a:pt x="974039" y="928522"/>
                </a:lnTo>
                <a:lnTo>
                  <a:pt x="974090" y="881532"/>
                </a:lnTo>
                <a:lnTo>
                  <a:pt x="927658" y="881532"/>
                </a:lnTo>
                <a:lnTo>
                  <a:pt x="927709" y="835799"/>
                </a:lnTo>
                <a:lnTo>
                  <a:pt x="881303" y="835799"/>
                </a:lnTo>
                <a:lnTo>
                  <a:pt x="881329" y="881532"/>
                </a:lnTo>
                <a:lnTo>
                  <a:pt x="834923" y="881532"/>
                </a:lnTo>
                <a:lnTo>
                  <a:pt x="834885" y="974242"/>
                </a:lnTo>
                <a:lnTo>
                  <a:pt x="881329" y="974242"/>
                </a:lnTo>
                <a:lnTo>
                  <a:pt x="881265" y="928522"/>
                </a:lnTo>
                <a:lnTo>
                  <a:pt x="927684" y="928522"/>
                </a:lnTo>
                <a:lnTo>
                  <a:pt x="927684" y="1066939"/>
                </a:lnTo>
                <a:lnTo>
                  <a:pt x="881265" y="1066939"/>
                </a:lnTo>
                <a:lnTo>
                  <a:pt x="881329" y="1021232"/>
                </a:lnTo>
                <a:lnTo>
                  <a:pt x="788530" y="1021232"/>
                </a:lnTo>
                <a:lnTo>
                  <a:pt x="788568" y="1066939"/>
                </a:lnTo>
                <a:lnTo>
                  <a:pt x="742124" y="1066939"/>
                </a:lnTo>
                <a:lnTo>
                  <a:pt x="742188" y="1113942"/>
                </a:lnTo>
                <a:lnTo>
                  <a:pt x="695769" y="1113942"/>
                </a:lnTo>
                <a:lnTo>
                  <a:pt x="695769" y="1159662"/>
                </a:lnTo>
                <a:lnTo>
                  <a:pt x="742188" y="1159662"/>
                </a:lnTo>
                <a:lnTo>
                  <a:pt x="742124" y="1206639"/>
                </a:lnTo>
                <a:lnTo>
                  <a:pt x="788530" y="1206639"/>
                </a:lnTo>
                <a:lnTo>
                  <a:pt x="788504" y="1159662"/>
                </a:lnTo>
                <a:lnTo>
                  <a:pt x="834923" y="1159662"/>
                </a:lnTo>
                <a:lnTo>
                  <a:pt x="834923" y="1113942"/>
                </a:lnTo>
                <a:lnTo>
                  <a:pt x="927684" y="1113942"/>
                </a:lnTo>
                <a:lnTo>
                  <a:pt x="927709" y="1159662"/>
                </a:lnTo>
                <a:lnTo>
                  <a:pt x="834923" y="1159662"/>
                </a:lnTo>
                <a:lnTo>
                  <a:pt x="834923" y="1206639"/>
                </a:lnTo>
                <a:lnTo>
                  <a:pt x="881329" y="1206639"/>
                </a:lnTo>
                <a:lnTo>
                  <a:pt x="881303" y="1252359"/>
                </a:lnTo>
                <a:lnTo>
                  <a:pt x="927709" y="1252359"/>
                </a:lnTo>
                <a:lnTo>
                  <a:pt x="927658" y="1206639"/>
                </a:lnTo>
                <a:lnTo>
                  <a:pt x="974090" y="1206639"/>
                </a:lnTo>
                <a:lnTo>
                  <a:pt x="974064" y="1159662"/>
                </a:lnTo>
                <a:lnTo>
                  <a:pt x="1066825" y="1159662"/>
                </a:lnTo>
                <a:lnTo>
                  <a:pt x="1066825" y="1252359"/>
                </a:lnTo>
                <a:lnTo>
                  <a:pt x="1113218" y="1252359"/>
                </a:lnTo>
                <a:lnTo>
                  <a:pt x="1113218" y="1159662"/>
                </a:lnTo>
                <a:lnTo>
                  <a:pt x="1159598" y="1159662"/>
                </a:lnTo>
                <a:lnTo>
                  <a:pt x="1159598" y="1066939"/>
                </a:lnTo>
                <a:lnTo>
                  <a:pt x="1205979" y="1066939"/>
                </a:lnTo>
                <a:lnTo>
                  <a:pt x="1205979" y="1159662"/>
                </a:lnTo>
                <a:lnTo>
                  <a:pt x="1345120" y="1159662"/>
                </a:lnTo>
                <a:lnTo>
                  <a:pt x="1345120" y="1066939"/>
                </a:lnTo>
                <a:lnTo>
                  <a:pt x="1252359" y="1066939"/>
                </a:lnTo>
                <a:lnTo>
                  <a:pt x="1252359" y="1021232"/>
                </a:lnTo>
                <a:lnTo>
                  <a:pt x="1159560" y="1021232"/>
                </a:lnTo>
                <a:lnTo>
                  <a:pt x="1159598" y="974242"/>
                </a:lnTo>
                <a:lnTo>
                  <a:pt x="1252359" y="974242"/>
                </a:lnTo>
                <a:lnTo>
                  <a:pt x="1252359" y="1021232"/>
                </a:lnTo>
                <a:lnTo>
                  <a:pt x="1298778" y="1021232"/>
                </a:lnTo>
                <a:lnTo>
                  <a:pt x="1298740" y="974242"/>
                </a:lnTo>
                <a:lnTo>
                  <a:pt x="1298714" y="928522"/>
                </a:lnTo>
                <a:lnTo>
                  <a:pt x="1345158" y="928522"/>
                </a:lnTo>
                <a:lnTo>
                  <a:pt x="1345158" y="881532"/>
                </a:lnTo>
                <a:lnTo>
                  <a:pt x="1298638" y="878979"/>
                </a:lnTo>
                <a:lnTo>
                  <a:pt x="1298714" y="835799"/>
                </a:lnTo>
                <a:lnTo>
                  <a:pt x="1345158" y="835799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26978" y="5203773"/>
            <a:ext cx="231979" cy="186141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4734204" y="5342331"/>
            <a:ext cx="603885" cy="1067435"/>
          </a:xfrm>
          <a:custGeom>
            <a:avLst/>
            <a:gdLst/>
            <a:ahLst/>
            <a:cxnLst/>
            <a:rect l="l" t="t" r="r" b="b"/>
            <a:pathLst>
              <a:path w="603885" h="1067435">
                <a:moveTo>
                  <a:pt x="46443" y="603605"/>
                </a:moveTo>
                <a:lnTo>
                  <a:pt x="46418" y="557187"/>
                </a:lnTo>
                <a:lnTo>
                  <a:pt x="0" y="557187"/>
                </a:lnTo>
                <a:lnTo>
                  <a:pt x="0" y="603605"/>
                </a:lnTo>
                <a:lnTo>
                  <a:pt x="46443" y="603605"/>
                </a:lnTo>
                <a:close/>
              </a:path>
              <a:path w="603885" h="1067435">
                <a:moveTo>
                  <a:pt x="46443" y="464388"/>
                </a:moveTo>
                <a:lnTo>
                  <a:pt x="0" y="464388"/>
                </a:lnTo>
                <a:lnTo>
                  <a:pt x="0" y="510832"/>
                </a:lnTo>
                <a:lnTo>
                  <a:pt x="46418" y="510832"/>
                </a:lnTo>
                <a:lnTo>
                  <a:pt x="46443" y="464388"/>
                </a:lnTo>
                <a:close/>
              </a:path>
              <a:path w="603885" h="1067435">
                <a:moveTo>
                  <a:pt x="92798" y="510832"/>
                </a:moveTo>
                <a:lnTo>
                  <a:pt x="46418" y="510832"/>
                </a:lnTo>
                <a:lnTo>
                  <a:pt x="46647" y="522363"/>
                </a:lnTo>
                <a:lnTo>
                  <a:pt x="46647" y="545630"/>
                </a:lnTo>
                <a:lnTo>
                  <a:pt x="46418" y="557187"/>
                </a:lnTo>
                <a:lnTo>
                  <a:pt x="92798" y="557187"/>
                </a:lnTo>
                <a:lnTo>
                  <a:pt x="92583" y="545630"/>
                </a:lnTo>
                <a:lnTo>
                  <a:pt x="92595" y="522363"/>
                </a:lnTo>
                <a:lnTo>
                  <a:pt x="92798" y="510832"/>
                </a:lnTo>
                <a:close/>
              </a:path>
              <a:path w="603885" h="1067435">
                <a:moveTo>
                  <a:pt x="139204" y="464388"/>
                </a:moveTo>
                <a:lnTo>
                  <a:pt x="96126" y="464324"/>
                </a:lnTo>
                <a:lnTo>
                  <a:pt x="93014" y="470712"/>
                </a:lnTo>
                <a:lnTo>
                  <a:pt x="92214" y="484517"/>
                </a:lnTo>
                <a:lnTo>
                  <a:pt x="92798" y="510806"/>
                </a:lnTo>
                <a:lnTo>
                  <a:pt x="139179" y="510806"/>
                </a:lnTo>
                <a:lnTo>
                  <a:pt x="139204" y="464388"/>
                </a:lnTo>
                <a:close/>
              </a:path>
              <a:path w="603885" h="1067435">
                <a:moveTo>
                  <a:pt x="185572" y="510806"/>
                </a:moveTo>
                <a:lnTo>
                  <a:pt x="139192" y="510806"/>
                </a:lnTo>
                <a:lnTo>
                  <a:pt x="139217" y="557225"/>
                </a:lnTo>
                <a:lnTo>
                  <a:pt x="92811" y="557225"/>
                </a:lnTo>
                <a:lnTo>
                  <a:pt x="92811" y="603605"/>
                </a:lnTo>
                <a:lnTo>
                  <a:pt x="185572" y="603605"/>
                </a:lnTo>
                <a:lnTo>
                  <a:pt x="185496" y="557225"/>
                </a:lnTo>
                <a:lnTo>
                  <a:pt x="185343" y="533971"/>
                </a:lnTo>
                <a:lnTo>
                  <a:pt x="185572" y="510806"/>
                </a:lnTo>
                <a:close/>
              </a:path>
              <a:path w="603885" h="1067435">
                <a:moveTo>
                  <a:pt x="232168" y="162915"/>
                </a:moveTo>
                <a:lnTo>
                  <a:pt x="231952" y="139750"/>
                </a:lnTo>
                <a:lnTo>
                  <a:pt x="185572" y="139750"/>
                </a:lnTo>
                <a:lnTo>
                  <a:pt x="185178" y="158965"/>
                </a:lnTo>
                <a:lnTo>
                  <a:pt x="185000" y="190157"/>
                </a:lnTo>
                <a:lnTo>
                  <a:pt x="185940" y="219354"/>
                </a:lnTo>
                <a:lnTo>
                  <a:pt x="188899" y="232613"/>
                </a:lnTo>
                <a:lnTo>
                  <a:pt x="231978" y="232549"/>
                </a:lnTo>
                <a:lnTo>
                  <a:pt x="231838" y="209372"/>
                </a:lnTo>
                <a:lnTo>
                  <a:pt x="232168" y="162915"/>
                </a:lnTo>
                <a:close/>
              </a:path>
              <a:path w="603885" h="1067435">
                <a:moveTo>
                  <a:pt x="324751" y="789127"/>
                </a:moveTo>
                <a:lnTo>
                  <a:pt x="324726" y="742721"/>
                </a:lnTo>
                <a:lnTo>
                  <a:pt x="139192" y="742721"/>
                </a:lnTo>
                <a:lnTo>
                  <a:pt x="139192" y="649947"/>
                </a:lnTo>
                <a:lnTo>
                  <a:pt x="92811" y="649947"/>
                </a:lnTo>
                <a:lnTo>
                  <a:pt x="92811" y="789127"/>
                </a:lnTo>
                <a:lnTo>
                  <a:pt x="139217" y="789127"/>
                </a:lnTo>
                <a:lnTo>
                  <a:pt x="139192" y="835482"/>
                </a:lnTo>
                <a:lnTo>
                  <a:pt x="185610" y="835482"/>
                </a:lnTo>
                <a:lnTo>
                  <a:pt x="185572" y="881913"/>
                </a:lnTo>
                <a:lnTo>
                  <a:pt x="189852" y="881913"/>
                </a:lnTo>
                <a:lnTo>
                  <a:pt x="208724" y="882154"/>
                </a:lnTo>
                <a:lnTo>
                  <a:pt x="223888" y="882154"/>
                </a:lnTo>
                <a:lnTo>
                  <a:pt x="255168" y="881913"/>
                </a:lnTo>
                <a:lnTo>
                  <a:pt x="278345" y="881913"/>
                </a:lnTo>
                <a:lnTo>
                  <a:pt x="278104" y="858697"/>
                </a:lnTo>
                <a:lnTo>
                  <a:pt x="278257" y="835482"/>
                </a:lnTo>
                <a:lnTo>
                  <a:pt x="278447" y="812241"/>
                </a:lnTo>
                <a:lnTo>
                  <a:pt x="278307" y="789127"/>
                </a:lnTo>
                <a:lnTo>
                  <a:pt x="324751" y="789127"/>
                </a:lnTo>
                <a:close/>
              </a:path>
              <a:path w="603885" h="1067435">
                <a:moveTo>
                  <a:pt x="324751" y="418071"/>
                </a:moveTo>
                <a:lnTo>
                  <a:pt x="324726" y="371652"/>
                </a:lnTo>
                <a:lnTo>
                  <a:pt x="231952" y="371652"/>
                </a:lnTo>
                <a:lnTo>
                  <a:pt x="231952" y="464426"/>
                </a:lnTo>
                <a:lnTo>
                  <a:pt x="185547" y="464426"/>
                </a:lnTo>
                <a:lnTo>
                  <a:pt x="185572" y="510806"/>
                </a:lnTo>
                <a:lnTo>
                  <a:pt x="278333" y="510806"/>
                </a:lnTo>
                <a:lnTo>
                  <a:pt x="278104" y="487641"/>
                </a:lnTo>
                <a:lnTo>
                  <a:pt x="278257" y="464426"/>
                </a:lnTo>
                <a:lnTo>
                  <a:pt x="278447" y="441185"/>
                </a:lnTo>
                <a:lnTo>
                  <a:pt x="278307" y="418071"/>
                </a:lnTo>
                <a:lnTo>
                  <a:pt x="324751" y="418071"/>
                </a:lnTo>
                <a:close/>
              </a:path>
              <a:path w="603885" h="1067435">
                <a:moveTo>
                  <a:pt x="417512" y="603605"/>
                </a:moveTo>
                <a:lnTo>
                  <a:pt x="417487" y="510806"/>
                </a:lnTo>
                <a:lnTo>
                  <a:pt x="278333" y="510806"/>
                </a:lnTo>
                <a:lnTo>
                  <a:pt x="278307" y="557225"/>
                </a:lnTo>
                <a:lnTo>
                  <a:pt x="324827" y="560527"/>
                </a:lnTo>
                <a:lnTo>
                  <a:pt x="324751" y="603605"/>
                </a:lnTo>
                <a:lnTo>
                  <a:pt x="278333" y="603605"/>
                </a:lnTo>
                <a:lnTo>
                  <a:pt x="278333" y="696366"/>
                </a:lnTo>
                <a:lnTo>
                  <a:pt x="324751" y="696366"/>
                </a:lnTo>
                <a:lnTo>
                  <a:pt x="324688" y="649960"/>
                </a:lnTo>
                <a:lnTo>
                  <a:pt x="371106" y="649960"/>
                </a:lnTo>
                <a:lnTo>
                  <a:pt x="371068" y="603605"/>
                </a:lnTo>
                <a:lnTo>
                  <a:pt x="417512" y="603605"/>
                </a:lnTo>
                <a:close/>
              </a:path>
              <a:path w="603885" h="1067435">
                <a:moveTo>
                  <a:pt x="421855" y="881913"/>
                </a:moveTo>
                <a:lnTo>
                  <a:pt x="390232" y="881532"/>
                </a:lnTo>
                <a:lnTo>
                  <a:pt x="347916" y="881532"/>
                </a:lnTo>
                <a:lnTo>
                  <a:pt x="295757" y="881913"/>
                </a:lnTo>
                <a:lnTo>
                  <a:pt x="278345" y="881913"/>
                </a:lnTo>
                <a:lnTo>
                  <a:pt x="278307" y="928281"/>
                </a:lnTo>
                <a:lnTo>
                  <a:pt x="324827" y="931583"/>
                </a:lnTo>
                <a:lnTo>
                  <a:pt x="324751" y="974661"/>
                </a:lnTo>
                <a:lnTo>
                  <a:pt x="278345" y="974661"/>
                </a:lnTo>
                <a:lnTo>
                  <a:pt x="278345" y="1067422"/>
                </a:lnTo>
                <a:lnTo>
                  <a:pt x="324751" y="1067422"/>
                </a:lnTo>
                <a:lnTo>
                  <a:pt x="324688" y="1021016"/>
                </a:lnTo>
                <a:lnTo>
                  <a:pt x="371106" y="1021016"/>
                </a:lnTo>
                <a:lnTo>
                  <a:pt x="371081" y="974661"/>
                </a:lnTo>
                <a:lnTo>
                  <a:pt x="417512" y="974661"/>
                </a:lnTo>
                <a:lnTo>
                  <a:pt x="417487" y="881913"/>
                </a:lnTo>
                <a:lnTo>
                  <a:pt x="421855" y="881913"/>
                </a:lnTo>
                <a:close/>
              </a:path>
              <a:path w="603885" h="1067435">
                <a:moveTo>
                  <a:pt x="463892" y="325310"/>
                </a:moveTo>
                <a:lnTo>
                  <a:pt x="463867" y="278892"/>
                </a:lnTo>
                <a:lnTo>
                  <a:pt x="394258" y="278612"/>
                </a:lnTo>
                <a:lnTo>
                  <a:pt x="371106" y="278892"/>
                </a:lnTo>
                <a:lnTo>
                  <a:pt x="370484" y="305130"/>
                </a:lnTo>
                <a:lnTo>
                  <a:pt x="371348" y="318985"/>
                </a:lnTo>
                <a:lnTo>
                  <a:pt x="374434" y="325374"/>
                </a:lnTo>
                <a:lnTo>
                  <a:pt x="463892" y="325310"/>
                </a:lnTo>
                <a:close/>
              </a:path>
              <a:path w="603885" h="1067435">
                <a:moveTo>
                  <a:pt x="464451" y="391756"/>
                </a:moveTo>
                <a:lnTo>
                  <a:pt x="463651" y="377939"/>
                </a:lnTo>
                <a:lnTo>
                  <a:pt x="460540" y="371563"/>
                </a:lnTo>
                <a:lnTo>
                  <a:pt x="417461" y="371627"/>
                </a:lnTo>
                <a:lnTo>
                  <a:pt x="417398" y="383209"/>
                </a:lnTo>
                <a:lnTo>
                  <a:pt x="417601" y="406450"/>
                </a:lnTo>
                <a:lnTo>
                  <a:pt x="417487" y="418045"/>
                </a:lnTo>
                <a:lnTo>
                  <a:pt x="429069" y="417931"/>
                </a:lnTo>
                <a:lnTo>
                  <a:pt x="452285" y="418147"/>
                </a:lnTo>
                <a:lnTo>
                  <a:pt x="463867" y="418045"/>
                </a:lnTo>
                <a:lnTo>
                  <a:pt x="464451" y="391756"/>
                </a:lnTo>
                <a:close/>
              </a:path>
              <a:path w="603885" h="1067435">
                <a:moveTo>
                  <a:pt x="510247" y="596"/>
                </a:moveTo>
                <a:lnTo>
                  <a:pt x="483958" y="0"/>
                </a:lnTo>
                <a:lnTo>
                  <a:pt x="470141" y="812"/>
                </a:lnTo>
                <a:lnTo>
                  <a:pt x="463765" y="3924"/>
                </a:lnTo>
                <a:lnTo>
                  <a:pt x="463829" y="47002"/>
                </a:lnTo>
                <a:lnTo>
                  <a:pt x="510247" y="46977"/>
                </a:lnTo>
                <a:lnTo>
                  <a:pt x="510171" y="35394"/>
                </a:lnTo>
                <a:lnTo>
                  <a:pt x="510247" y="596"/>
                </a:lnTo>
                <a:close/>
              </a:path>
              <a:path w="603885" h="1067435">
                <a:moveTo>
                  <a:pt x="510286" y="510781"/>
                </a:moveTo>
                <a:lnTo>
                  <a:pt x="498690" y="510717"/>
                </a:lnTo>
                <a:lnTo>
                  <a:pt x="475449" y="510933"/>
                </a:lnTo>
                <a:lnTo>
                  <a:pt x="463867" y="510806"/>
                </a:lnTo>
                <a:lnTo>
                  <a:pt x="463981" y="522389"/>
                </a:lnTo>
                <a:lnTo>
                  <a:pt x="463778" y="545630"/>
                </a:lnTo>
                <a:lnTo>
                  <a:pt x="463842" y="557225"/>
                </a:lnTo>
                <a:lnTo>
                  <a:pt x="475424" y="557276"/>
                </a:lnTo>
                <a:lnTo>
                  <a:pt x="498665" y="557060"/>
                </a:lnTo>
                <a:lnTo>
                  <a:pt x="510247" y="557187"/>
                </a:lnTo>
                <a:lnTo>
                  <a:pt x="510184" y="545604"/>
                </a:lnTo>
                <a:lnTo>
                  <a:pt x="510286" y="510781"/>
                </a:lnTo>
                <a:close/>
              </a:path>
              <a:path w="603885" h="1067435">
                <a:moveTo>
                  <a:pt x="556628" y="557187"/>
                </a:moveTo>
                <a:lnTo>
                  <a:pt x="545045" y="557136"/>
                </a:lnTo>
                <a:lnTo>
                  <a:pt x="521830" y="557314"/>
                </a:lnTo>
                <a:lnTo>
                  <a:pt x="510247" y="557187"/>
                </a:lnTo>
                <a:lnTo>
                  <a:pt x="510311" y="568782"/>
                </a:lnTo>
                <a:lnTo>
                  <a:pt x="510209" y="603605"/>
                </a:lnTo>
                <a:lnTo>
                  <a:pt x="556628" y="603567"/>
                </a:lnTo>
                <a:lnTo>
                  <a:pt x="556628" y="557187"/>
                </a:lnTo>
                <a:close/>
              </a:path>
              <a:path w="603885" h="1067435">
                <a:moveTo>
                  <a:pt x="603618" y="345427"/>
                </a:moveTo>
                <a:lnTo>
                  <a:pt x="602754" y="331571"/>
                </a:lnTo>
                <a:lnTo>
                  <a:pt x="599681" y="325170"/>
                </a:lnTo>
                <a:lnTo>
                  <a:pt x="556602" y="325234"/>
                </a:lnTo>
                <a:lnTo>
                  <a:pt x="556628" y="371652"/>
                </a:lnTo>
                <a:lnTo>
                  <a:pt x="568210" y="371513"/>
                </a:lnTo>
                <a:lnTo>
                  <a:pt x="603008" y="371652"/>
                </a:lnTo>
                <a:lnTo>
                  <a:pt x="603351" y="360781"/>
                </a:lnTo>
                <a:lnTo>
                  <a:pt x="603618" y="345427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26978" y="6177784"/>
            <a:ext cx="139217" cy="23194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4455947" y="5064633"/>
            <a:ext cx="1345565" cy="1345565"/>
          </a:xfrm>
          <a:custGeom>
            <a:avLst/>
            <a:gdLst/>
            <a:ahLst/>
            <a:cxnLst/>
            <a:rect l="l" t="t" r="r" b="b"/>
            <a:pathLst>
              <a:path w="1345564" h="1345564">
                <a:moveTo>
                  <a:pt x="92862" y="831557"/>
                </a:moveTo>
                <a:lnTo>
                  <a:pt x="92798" y="788479"/>
                </a:lnTo>
                <a:lnTo>
                  <a:pt x="46380" y="788504"/>
                </a:lnTo>
                <a:lnTo>
                  <a:pt x="46380" y="695744"/>
                </a:lnTo>
                <a:lnTo>
                  <a:pt x="0" y="695744"/>
                </a:lnTo>
                <a:lnTo>
                  <a:pt x="0" y="974039"/>
                </a:lnTo>
                <a:lnTo>
                  <a:pt x="46380" y="974039"/>
                </a:lnTo>
                <a:lnTo>
                  <a:pt x="46380" y="834885"/>
                </a:lnTo>
                <a:lnTo>
                  <a:pt x="92862" y="831557"/>
                </a:lnTo>
                <a:close/>
              </a:path>
              <a:path w="1345564" h="1345564">
                <a:moveTo>
                  <a:pt x="185331" y="834885"/>
                </a:moveTo>
                <a:lnTo>
                  <a:pt x="139128" y="834885"/>
                </a:lnTo>
                <a:lnTo>
                  <a:pt x="139128" y="857745"/>
                </a:lnTo>
                <a:lnTo>
                  <a:pt x="139153" y="881875"/>
                </a:lnTo>
                <a:lnTo>
                  <a:pt x="92773" y="881875"/>
                </a:lnTo>
                <a:lnTo>
                  <a:pt x="92773" y="904735"/>
                </a:lnTo>
                <a:lnTo>
                  <a:pt x="92773" y="927595"/>
                </a:lnTo>
                <a:lnTo>
                  <a:pt x="92773" y="974585"/>
                </a:lnTo>
                <a:lnTo>
                  <a:pt x="139141" y="974585"/>
                </a:lnTo>
                <a:lnTo>
                  <a:pt x="139141" y="927595"/>
                </a:lnTo>
                <a:lnTo>
                  <a:pt x="185331" y="927595"/>
                </a:lnTo>
                <a:lnTo>
                  <a:pt x="185331" y="904735"/>
                </a:lnTo>
                <a:lnTo>
                  <a:pt x="185064" y="904735"/>
                </a:lnTo>
                <a:lnTo>
                  <a:pt x="185064" y="881875"/>
                </a:lnTo>
                <a:lnTo>
                  <a:pt x="185064" y="857745"/>
                </a:lnTo>
                <a:lnTo>
                  <a:pt x="185331" y="857745"/>
                </a:lnTo>
                <a:lnTo>
                  <a:pt x="185331" y="834885"/>
                </a:lnTo>
                <a:close/>
              </a:path>
              <a:path w="1345564" h="1345564">
                <a:moveTo>
                  <a:pt x="231914" y="1113167"/>
                </a:moveTo>
                <a:lnTo>
                  <a:pt x="92760" y="1113167"/>
                </a:lnTo>
                <a:lnTo>
                  <a:pt x="92760" y="1252321"/>
                </a:lnTo>
                <a:lnTo>
                  <a:pt x="231914" y="1252321"/>
                </a:lnTo>
                <a:lnTo>
                  <a:pt x="231914" y="1113167"/>
                </a:lnTo>
                <a:close/>
              </a:path>
              <a:path w="1345564" h="1345564">
                <a:moveTo>
                  <a:pt x="231914" y="92760"/>
                </a:moveTo>
                <a:lnTo>
                  <a:pt x="92760" y="92760"/>
                </a:lnTo>
                <a:lnTo>
                  <a:pt x="92760" y="231914"/>
                </a:lnTo>
                <a:lnTo>
                  <a:pt x="231914" y="231914"/>
                </a:lnTo>
                <a:lnTo>
                  <a:pt x="231914" y="92760"/>
                </a:lnTo>
                <a:close/>
              </a:path>
              <a:path w="1345564" h="1345564">
                <a:moveTo>
                  <a:pt x="231952" y="788466"/>
                </a:moveTo>
                <a:lnTo>
                  <a:pt x="185508" y="788466"/>
                </a:lnTo>
                <a:lnTo>
                  <a:pt x="185534" y="834910"/>
                </a:lnTo>
                <a:lnTo>
                  <a:pt x="231952" y="834910"/>
                </a:lnTo>
                <a:lnTo>
                  <a:pt x="231952" y="788466"/>
                </a:lnTo>
                <a:close/>
              </a:path>
              <a:path w="1345564" h="1345564">
                <a:moveTo>
                  <a:pt x="324688" y="1019937"/>
                </a:moveTo>
                <a:lnTo>
                  <a:pt x="12" y="1019937"/>
                </a:lnTo>
                <a:lnTo>
                  <a:pt x="12" y="1066927"/>
                </a:lnTo>
                <a:lnTo>
                  <a:pt x="12" y="1299337"/>
                </a:lnTo>
                <a:lnTo>
                  <a:pt x="12" y="1345057"/>
                </a:lnTo>
                <a:lnTo>
                  <a:pt x="324688" y="1345057"/>
                </a:lnTo>
                <a:lnTo>
                  <a:pt x="324688" y="1299337"/>
                </a:lnTo>
                <a:lnTo>
                  <a:pt x="46393" y="1299337"/>
                </a:lnTo>
                <a:lnTo>
                  <a:pt x="46393" y="1066927"/>
                </a:lnTo>
                <a:lnTo>
                  <a:pt x="278307" y="1066927"/>
                </a:lnTo>
                <a:lnTo>
                  <a:pt x="278307" y="1298714"/>
                </a:lnTo>
                <a:lnTo>
                  <a:pt x="324688" y="1298714"/>
                </a:lnTo>
                <a:lnTo>
                  <a:pt x="324688" y="1066927"/>
                </a:lnTo>
                <a:lnTo>
                  <a:pt x="324688" y="1066800"/>
                </a:lnTo>
                <a:lnTo>
                  <a:pt x="324688" y="1019937"/>
                </a:lnTo>
                <a:close/>
              </a:path>
              <a:path w="1345564" h="1345564">
                <a:moveTo>
                  <a:pt x="324688" y="127"/>
                </a:moveTo>
                <a:lnTo>
                  <a:pt x="12" y="127"/>
                </a:lnTo>
                <a:lnTo>
                  <a:pt x="12" y="45847"/>
                </a:lnTo>
                <a:lnTo>
                  <a:pt x="12" y="278257"/>
                </a:lnTo>
                <a:lnTo>
                  <a:pt x="12" y="325247"/>
                </a:lnTo>
                <a:lnTo>
                  <a:pt x="324688" y="325247"/>
                </a:lnTo>
                <a:lnTo>
                  <a:pt x="324688" y="278295"/>
                </a:lnTo>
                <a:lnTo>
                  <a:pt x="324688" y="46380"/>
                </a:lnTo>
                <a:lnTo>
                  <a:pt x="278307" y="46380"/>
                </a:lnTo>
                <a:lnTo>
                  <a:pt x="278307" y="278257"/>
                </a:lnTo>
                <a:lnTo>
                  <a:pt x="46393" y="278257"/>
                </a:lnTo>
                <a:lnTo>
                  <a:pt x="46393" y="45847"/>
                </a:lnTo>
                <a:lnTo>
                  <a:pt x="324688" y="45847"/>
                </a:lnTo>
                <a:lnTo>
                  <a:pt x="324688" y="127"/>
                </a:lnTo>
                <a:close/>
              </a:path>
              <a:path w="1345564" h="1345564">
                <a:moveTo>
                  <a:pt x="324713" y="927595"/>
                </a:moveTo>
                <a:lnTo>
                  <a:pt x="185521" y="927595"/>
                </a:lnTo>
                <a:lnTo>
                  <a:pt x="185521" y="974585"/>
                </a:lnTo>
                <a:lnTo>
                  <a:pt x="324713" y="974585"/>
                </a:lnTo>
                <a:lnTo>
                  <a:pt x="324713" y="927836"/>
                </a:lnTo>
                <a:lnTo>
                  <a:pt x="324713" y="927646"/>
                </a:lnTo>
                <a:close/>
              </a:path>
              <a:path w="1345564" h="1345564">
                <a:moveTo>
                  <a:pt x="417474" y="46342"/>
                </a:moveTo>
                <a:lnTo>
                  <a:pt x="371030" y="46342"/>
                </a:lnTo>
                <a:lnTo>
                  <a:pt x="371030" y="92786"/>
                </a:lnTo>
                <a:lnTo>
                  <a:pt x="417474" y="92786"/>
                </a:lnTo>
                <a:lnTo>
                  <a:pt x="417474" y="46342"/>
                </a:lnTo>
                <a:close/>
              </a:path>
              <a:path w="1345564" h="1345564">
                <a:moveTo>
                  <a:pt x="510209" y="0"/>
                </a:moveTo>
                <a:lnTo>
                  <a:pt x="463829" y="0"/>
                </a:lnTo>
                <a:lnTo>
                  <a:pt x="463829" y="92760"/>
                </a:lnTo>
                <a:lnTo>
                  <a:pt x="510209" y="92760"/>
                </a:lnTo>
                <a:lnTo>
                  <a:pt x="510209" y="0"/>
                </a:lnTo>
                <a:close/>
              </a:path>
              <a:path w="1345564" h="1345564">
                <a:moveTo>
                  <a:pt x="695744" y="695744"/>
                </a:moveTo>
                <a:lnTo>
                  <a:pt x="684149" y="695858"/>
                </a:lnTo>
                <a:lnTo>
                  <a:pt x="660908" y="695655"/>
                </a:lnTo>
                <a:lnTo>
                  <a:pt x="649325" y="695718"/>
                </a:lnTo>
                <a:lnTo>
                  <a:pt x="649262" y="738797"/>
                </a:lnTo>
                <a:lnTo>
                  <a:pt x="655637" y="741908"/>
                </a:lnTo>
                <a:lnTo>
                  <a:pt x="669455" y="742708"/>
                </a:lnTo>
                <a:lnTo>
                  <a:pt x="695744" y="742124"/>
                </a:lnTo>
                <a:lnTo>
                  <a:pt x="695591" y="707313"/>
                </a:lnTo>
                <a:lnTo>
                  <a:pt x="695744" y="695744"/>
                </a:lnTo>
                <a:close/>
              </a:path>
              <a:path w="1345564" h="1345564">
                <a:moveTo>
                  <a:pt x="835012" y="1240751"/>
                </a:moveTo>
                <a:lnTo>
                  <a:pt x="834834" y="1217536"/>
                </a:lnTo>
                <a:lnTo>
                  <a:pt x="834885" y="1205953"/>
                </a:lnTo>
                <a:lnTo>
                  <a:pt x="823302" y="1205839"/>
                </a:lnTo>
                <a:lnTo>
                  <a:pt x="800087" y="1206055"/>
                </a:lnTo>
                <a:lnTo>
                  <a:pt x="788504" y="1205953"/>
                </a:lnTo>
                <a:lnTo>
                  <a:pt x="788289" y="1217510"/>
                </a:lnTo>
                <a:lnTo>
                  <a:pt x="788212" y="1229144"/>
                </a:lnTo>
                <a:lnTo>
                  <a:pt x="788289" y="1240764"/>
                </a:lnTo>
                <a:lnTo>
                  <a:pt x="788504" y="1252334"/>
                </a:lnTo>
                <a:lnTo>
                  <a:pt x="800087" y="1252194"/>
                </a:lnTo>
                <a:lnTo>
                  <a:pt x="823302" y="1252385"/>
                </a:lnTo>
                <a:lnTo>
                  <a:pt x="834885" y="1252334"/>
                </a:lnTo>
                <a:lnTo>
                  <a:pt x="835012" y="1240751"/>
                </a:lnTo>
                <a:close/>
              </a:path>
              <a:path w="1345564" h="1345564">
                <a:moveTo>
                  <a:pt x="1066800" y="1298714"/>
                </a:moveTo>
                <a:lnTo>
                  <a:pt x="881265" y="1298714"/>
                </a:lnTo>
                <a:lnTo>
                  <a:pt x="881265" y="1252334"/>
                </a:lnTo>
                <a:lnTo>
                  <a:pt x="869683" y="1252461"/>
                </a:lnTo>
                <a:lnTo>
                  <a:pt x="834885" y="1252334"/>
                </a:lnTo>
                <a:lnTo>
                  <a:pt x="834758" y="1263916"/>
                </a:lnTo>
                <a:lnTo>
                  <a:pt x="834910" y="1298752"/>
                </a:lnTo>
                <a:lnTo>
                  <a:pt x="791832" y="1298816"/>
                </a:lnTo>
                <a:lnTo>
                  <a:pt x="788708" y="1292428"/>
                </a:lnTo>
                <a:lnTo>
                  <a:pt x="787908" y="1278610"/>
                </a:lnTo>
                <a:lnTo>
                  <a:pt x="788504" y="1252334"/>
                </a:lnTo>
                <a:lnTo>
                  <a:pt x="776909" y="1252448"/>
                </a:lnTo>
                <a:lnTo>
                  <a:pt x="742086" y="1252308"/>
                </a:lnTo>
                <a:lnTo>
                  <a:pt x="742149" y="1298752"/>
                </a:lnTo>
                <a:lnTo>
                  <a:pt x="718972" y="1298841"/>
                </a:lnTo>
                <a:lnTo>
                  <a:pt x="672515" y="1298486"/>
                </a:lnTo>
                <a:lnTo>
                  <a:pt x="649351" y="1298714"/>
                </a:lnTo>
                <a:lnTo>
                  <a:pt x="649325" y="1345133"/>
                </a:lnTo>
                <a:lnTo>
                  <a:pt x="1063459" y="1345196"/>
                </a:lnTo>
                <a:lnTo>
                  <a:pt x="1066800" y="1298714"/>
                </a:lnTo>
                <a:close/>
              </a:path>
              <a:path w="1345564" h="1345564">
                <a:moveTo>
                  <a:pt x="1066838" y="1020394"/>
                </a:moveTo>
                <a:lnTo>
                  <a:pt x="1020394" y="1020394"/>
                </a:lnTo>
                <a:lnTo>
                  <a:pt x="1020394" y="1066825"/>
                </a:lnTo>
                <a:lnTo>
                  <a:pt x="1066838" y="1066825"/>
                </a:lnTo>
                <a:lnTo>
                  <a:pt x="1066838" y="1020394"/>
                </a:lnTo>
                <a:close/>
              </a:path>
              <a:path w="1345564" h="1345564">
                <a:moveTo>
                  <a:pt x="1252334" y="92760"/>
                </a:moveTo>
                <a:lnTo>
                  <a:pt x="1113180" y="92760"/>
                </a:lnTo>
                <a:lnTo>
                  <a:pt x="1113180" y="231914"/>
                </a:lnTo>
                <a:lnTo>
                  <a:pt x="1252334" y="231914"/>
                </a:lnTo>
                <a:lnTo>
                  <a:pt x="1252334" y="92760"/>
                </a:lnTo>
                <a:close/>
              </a:path>
              <a:path w="1345564" h="1345564">
                <a:moveTo>
                  <a:pt x="1298714" y="1205953"/>
                </a:moveTo>
                <a:lnTo>
                  <a:pt x="1205953" y="1205953"/>
                </a:lnTo>
                <a:lnTo>
                  <a:pt x="1205966" y="1252334"/>
                </a:lnTo>
                <a:lnTo>
                  <a:pt x="1159560" y="1252334"/>
                </a:lnTo>
                <a:lnTo>
                  <a:pt x="1159560" y="1299324"/>
                </a:lnTo>
                <a:lnTo>
                  <a:pt x="1113167" y="1299324"/>
                </a:lnTo>
                <a:lnTo>
                  <a:pt x="1113167" y="1345044"/>
                </a:lnTo>
                <a:lnTo>
                  <a:pt x="1252321" y="1345044"/>
                </a:lnTo>
                <a:lnTo>
                  <a:pt x="1252321" y="1299324"/>
                </a:lnTo>
                <a:lnTo>
                  <a:pt x="1252308" y="1252359"/>
                </a:lnTo>
                <a:lnTo>
                  <a:pt x="1298714" y="1252359"/>
                </a:lnTo>
                <a:lnTo>
                  <a:pt x="1298714" y="1205953"/>
                </a:lnTo>
                <a:close/>
              </a:path>
              <a:path w="1345564" h="1345564">
                <a:moveTo>
                  <a:pt x="1345095" y="127"/>
                </a:moveTo>
                <a:lnTo>
                  <a:pt x="1020419" y="127"/>
                </a:lnTo>
                <a:lnTo>
                  <a:pt x="1020419" y="45847"/>
                </a:lnTo>
                <a:lnTo>
                  <a:pt x="1020419" y="278257"/>
                </a:lnTo>
                <a:lnTo>
                  <a:pt x="1020419" y="325247"/>
                </a:lnTo>
                <a:lnTo>
                  <a:pt x="1345095" y="325247"/>
                </a:lnTo>
                <a:lnTo>
                  <a:pt x="1345095" y="278295"/>
                </a:lnTo>
                <a:lnTo>
                  <a:pt x="1345095" y="46380"/>
                </a:lnTo>
                <a:lnTo>
                  <a:pt x="1298714" y="46380"/>
                </a:lnTo>
                <a:lnTo>
                  <a:pt x="1298714" y="278257"/>
                </a:lnTo>
                <a:lnTo>
                  <a:pt x="1066787" y="278257"/>
                </a:lnTo>
                <a:lnTo>
                  <a:pt x="1066787" y="45847"/>
                </a:lnTo>
                <a:lnTo>
                  <a:pt x="1345095" y="45847"/>
                </a:lnTo>
                <a:lnTo>
                  <a:pt x="1345095" y="127"/>
                </a:lnTo>
                <a:close/>
              </a:path>
              <a:path w="1345564" h="1345564">
                <a:moveTo>
                  <a:pt x="1345133" y="1252359"/>
                </a:moveTo>
                <a:lnTo>
                  <a:pt x="1298714" y="1252359"/>
                </a:lnTo>
                <a:lnTo>
                  <a:pt x="1298689" y="1298752"/>
                </a:lnTo>
                <a:lnTo>
                  <a:pt x="1345133" y="1298752"/>
                </a:lnTo>
                <a:lnTo>
                  <a:pt x="1345133" y="1252359"/>
                </a:lnTo>
                <a:close/>
              </a:path>
              <a:path w="1345564" h="1345564">
                <a:moveTo>
                  <a:pt x="1345133" y="510171"/>
                </a:moveTo>
                <a:lnTo>
                  <a:pt x="1298689" y="510171"/>
                </a:lnTo>
                <a:lnTo>
                  <a:pt x="1298689" y="556615"/>
                </a:lnTo>
                <a:lnTo>
                  <a:pt x="1345133" y="556615"/>
                </a:lnTo>
                <a:lnTo>
                  <a:pt x="1345133" y="510171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88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7449" y="2262056"/>
            <a:ext cx="5958205" cy="2153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rgbClr val="333333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5921" y="0"/>
            <a:ext cx="7736205" cy="6858000"/>
            <a:chOff x="4455921" y="0"/>
            <a:chExt cx="77362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4638" y="812"/>
              <a:ext cx="6015431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74625" y="0"/>
              <a:ext cx="6017895" cy="6858000"/>
            </a:xfrm>
            <a:custGeom>
              <a:avLst/>
              <a:gdLst/>
              <a:ahLst/>
              <a:cxnLst/>
              <a:rect l="l" t="t" r="r" b="b"/>
              <a:pathLst>
                <a:path w="6017895" h="6858000">
                  <a:moveTo>
                    <a:pt x="601737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17374" y="6858000"/>
                  </a:lnTo>
                  <a:lnTo>
                    <a:pt x="6017374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9833" y="3206076"/>
              <a:ext cx="2217915" cy="1413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55922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63" y="1066939"/>
                  </a:lnTo>
                  <a:lnTo>
                    <a:pt x="649351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30" y="231952"/>
                  </a:lnTo>
                  <a:lnTo>
                    <a:pt x="788530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30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20" y="788822"/>
                  </a:lnTo>
                  <a:lnTo>
                    <a:pt x="1252359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85" y="696099"/>
                  </a:lnTo>
                  <a:lnTo>
                    <a:pt x="1252359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85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85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25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10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090" y="881532"/>
                  </a:lnTo>
                  <a:lnTo>
                    <a:pt x="927658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58" y="1206639"/>
                  </a:lnTo>
                  <a:lnTo>
                    <a:pt x="974090" y="1206639"/>
                  </a:lnTo>
                  <a:lnTo>
                    <a:pt x="974064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978" y="5203773"/>
              <a:ext cx="231979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34204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38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51" y="789127"/>
                  </a:moveTo>
                  <a:lnTo>
                    <a:pt x="324726" y="742721"/>
                  </a:lnTo>
                  <a:lnTo>
                    <a:pt x="139192" y="742721"/>
                  </a:lnTo>
                  <a:lnTo>
                    <a:pt x="139192" y="649947"/>
                  </a:lnTo>
                  <a:lnTo>
                    <a:pt x="92811" y="649947"/>
                  </a:lnTo>
                  <a:lnTo>
                    <a:pt x="92811" y="789127"/>
                  </a:lnTo>
                  <a:lnTo>
                    <a:pt x="139217" y="789127"/>
                  </a:lnTo>
                  <a:lnTo>
                    <a:pt x="139192" y="835482"/>
                  </a:lnTo>
                  <a:lnTo>
                    <a:pt x="185610" y="835482"/>
                  </a:lnTo>
                  <a:lnTo>
                    <a:pt x="185572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45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47" y="812241"/>
                  </a:lnTo>
                  <a:lnTo>
                    <a:pt x="278307" y="789127"/>
                  </a:lnTo>
                  <a:lnTo>
                    <a:pt x="324751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27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45" y="881913"/>
                  </a:lnTo>
                  <a:lnTo>
                    <a:pt x="278307" y="928281"/>
                  </a:lnTo>
                  <a:lnTo>
                    <a:pt x="324827" y="931583"/>
                  </a:lnTo>
                  <a:lnTo>
                    <a:pt x="324751" y="974661"/>
                  </a:lnTo>
                  <a:lnTo>
                    <a:pt x="278345" y="974661"/>
                  </a:lnTo>
                  <a:lnTo>
                    <a:pt x="278345" y="1067422"/>
                  </a:lnTo>
                  <a:lnTo>
                    <a:pt x="324751" y="1067422"/>
                  </a:lnTo>
                  <a:lnTo>
                    <a:pt x="324688" y="1021016"/>
                  </a:lnTo>
                  <a:lnTo>
                    <a:pt x="371106" y="1021016"/>
                  </a:lnTo>
                  <a:lnTo>
                    <a:pt x="371081" y="974661"/>
                  </a:lnTo>
                  <a:lnTo>
                    <a:pt x="417512" y="974661"/>
                  </a:lnTo>
                  <a:lnTo>
                    <a:pt x="417487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40" y="371563"/>
                  </a:lnTo>
                  <a:lnTo>
                    <a:pt x="417461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87" y="418045"/>
                  </a:lnTo>
                  <a:lnTo>
                    <a:pt x="429069" y="417931"/>
                  </a:lnTo>
                  <a:lnTo>
                    <a:pt x="452285" y="418147"/>
                  </a:lnTo>
                  <a:lnTo>
                    <a:pt x="463867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71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84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6978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55947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53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93" y="1299337"/>
                  </a:lnTo>
                  <a:lnTo>
                    <a:pt x="46393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93" y="278257"/>
                  </a:lnTo>
                  <a:lnTo>
                    <a:pt x="46393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787" y="278257"/>
                  </a:lnTo>
                  <a:lnTo>
                    <a:pt x="1066787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44354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38584" y="2174875"/>
            <a:ext cx="2510155" cy="14065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02030" algn="l"/>
              </a:tabLst>
            </a:pPr>
            <a:r>
              <a:rPr sz="9050" spc="-50" dirty="0">
                <a:solidFill>
                  <a:srgbClr val="333333"/>
                </a:solidFill>
              </a:rPr>
              <a:t>O</a:t>
            </a:r>
            <a:r>
              <a:rPr sz="9050" dirty="0">
                <a:solidFill>
                  <a:srgbClr val="333333"/>
                </a:solidFill>
              </a:rPr>
              <a:t>	D</a:t>
            </a:r>
            <a:r>
              <a:rPr sz="9050" spc="-90" dirty="0">
                <a:solidFill>
                  <a:srgbClr val="333333"/>
                </a:solidFill>
              </a:rPr>
              <a:t> </a:t>
            </a:r>
            <a:r>
              <a:rPr sz="9050" dirty="0">
                <a:solidFill>
                  <a:srgbClr val="333333"/>
                </a:solidFill>
              </a:rPr>
              <a:t>I</a:t>
            </a:r>
            <a:r>
              <a:rPr sz="9050" spc="-90" dirty="0">
                <a:solidFill>
                  <a:srgbClr val="333333"/>
                </a:solidFill>
              </a:rPr>
              <a:t> </a:t>
            </a:r>
            <a:r>
              <a:rPr sz="9050" spc="-50" dirty="0">
                <a:solidFill>
                  <a:srgbClr val="333333"/>
                </a:solidFill>
              </a:rPr>
              <a:t>A</a:t>
            </a:r>
            <a:endParaRPr sz="9050" dirty="0"/>
          </a:p>
        </p:txBody>
      </p:sp>
      <p:sp>
        <p:nvSpPr>
          <p:cNvPr id="13" name="object 13"/>
          <p:cNvSpPr txBox="1"/>
          <p:nvPr/>
        </p:nvSpPr>
        <p:spPr>
          <a:xfrm>
            <a:off x="1138584" y="3112771"/>
            <a:ext cx="10619740" cy="3821429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0"/>
              </a:spcBef>
              <a:tabLst>
                <a:tab pos="1641475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N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H</a:t>
            </a:r>
            <a:r>
              <a:rPr sz="9050" spc="-9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08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63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532757"/>
            <a:ext cx="417322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1170" algn="l"/>
                <a:tab pos="3281045" algn="l"/>
              </a:tabLst>
            </a:pP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8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6</a:t>
            </a:r>
            <a:r>
              <a:rPr sz="4600" spc="-50" dirty="0">
                <a:solidFill>
                  <a:srgbClr val="333333"/>
                </a:solidFill>
              </a:rPr>
              <a:t> ,</a:t>
            </a:r>
            <a:r>
              <a:rPr sz="4600" dirty="0">
                <a:solidFill>
                  <a:srgbClr val="333333"/>
                </a:solidFill>
              </a:rPr>
              <a:t>	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410148"/>
            <a:ext cx="6217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"Indo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Nazaré,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onde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fora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criado,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entrou</a:t>
            </a:r>
            <a:r>
              <a:rPr sz="1800" b="1" spc="16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num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sábado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na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sinagoga,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segundo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3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seu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costume,</a:t>
            </a:r>
            <a:r>
              <a:rPr sz="1800" b="1" spc="3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e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levantou-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ler."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55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55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950" y="2149005"/>
            <a:ext cx="5875502" cy="247731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27298" y="2139503"/>
            <a:ext cx="4118610" cy="246761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1669414" algn="l"/>
              </a:tabLst>
            </a:pPr>
            <a:r>
              <a:rPr sz="4600" dirty="0">
                <a:solidFill>
                  <a:srgbClr val="333333"/>
                </a:solidFill>
              </a:rPr>
              <a:t>j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o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u 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  <a:p>
            <a:pPr marL="12700" marR="19939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conﬁrmou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importância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exemplo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observá-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forma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signiﬁcativa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(Lucas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4:16;</a:t>
            </a:r>
            <a:r>
              <a:rPr sz="18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Mateus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12:12)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 algn="just">
              <a:lnSpc>
                <a:spcPct val="79800"/>
              </a:lnSpc>
              <a:spcBef>
                <a:spcPts val="1215"/>
              </a:spcBef>
            </a:pPr>
            <a:r>
              <a:rPr dirty="0"/>
              <a:t>Q</a:t>
            </a:r>
            <a:r>
              <a:rPr spc="-60" dirty="0"/>
              <a:t> </a:t>
            </a:r>
            <a:r>
              <a:rPr dirty="0"/>
              <a:t>u</a:t>
            </a:r>
            <a:r>
              <a:rPr spc="-7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l</a:t>
            </a:r>
            <a:r>
              <a:rPr spc="310" dirty="0"/>
              <a:t>  </a:t>
            </a:r>
            <a:r>
              <a:rPr dirty="0"/>
              <a:t>é</a:t>
            </a:r>
            <a:r>
              <a:rPr spc="305" dirty="0"/>
              <a:t>  </a:t>
            </a:r>
            <a:r>
              <a:rPr dirty="0"/>
              <a:t>o</a:t>
            </a:r>
            <a:r>
              <a:rPr spc="310" dirty="0"/>
              <a:t>  </a:t>
            </a:r>
            <a:r>
              <a:rPr dirty="0"/>
              <a:t>s</a:t>
            </a:r>
            <a:r>
              <a:rPr spc="-60" dirty="0"/>
              <a:t> </a:t>
            </a:r>
            <a:r>
              <a:rPr dirty="0"/>
              <a:t>i</a:t>
            </a:r>
            <a:r>
              <a:rPr spc="-60" dirty="0"/>
              <a:t> </a:t>
            </a:r>
            <a:r>
              <a:rPr dirty="0"/>
              <a:t>n</a:t>
            </a:r>
            <a:r>
              <a:rPr spc="-55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l</a:t>
            </a:r>
            <a:r>
              <a:rPr spc="305" dirty="0"/>
              <a:t>  </a:t>
            </a:r>
            <a:r>
              <a:rPr dirty="0"/>
              <a:t>b</a:t>
            </a:r>
            <a:r>
              <a:rPr spc="-55" dirty="0"/>
              <a:t> </a:t>
            </a:r>
            <a:r>
              <a:rPr dirty="0"/>
              <a:t>í</a:t>
            </a:r>
            <a:r>
              <a:rPr spc="-55" dirty="0"/>
              <a:t> </a:t>
            </a:r>
            <a:r>
              <a:rPr dirty="0"/>
              <a:t>b</a:t>
            </a:r>
            <a:r>
              <a:rPr spc="-60" dirty="0"/>
              <a:t> </a:t>
            </a:r>
            <a:r>
              <a:rPr dirty="0"/>
              <a:t>l</a:t>
            </a:r>
            <a:r>
              <a:rPr spc="-60" dirty="0"/>
              <a:t> </a:t>
            </a:r>
            <a:r>
              <a:rPr dirty="0"/>
              <a:t>i</a:t>
            </a:r>
            <a:r>
              <a:rPr spc="-55" dirty="0"/>
              <a:t> </a:t>
            </a:r>
            <a:r>
              <a:rPr dirty="0"/>
              <a:t>c</a:t>
            </a:r>
            <a:r>
              <a:rPr spc="-50" dirty="0"/>
              <a:t> o </a:t>
            </a:r>
            <a:r>
              <a:rPr dirty="0"/>
              <a:t>q</a:t>
            </a:r>
            <a:r>
              <a:rPr spc="-60" dirty="0"/>
              <a:t> </a:t>
            </a:r>
            <a:r>
              <a:rPr dirty="0"/>
              <a:t>u</a:t>
            </a:r>
            <a:r>
              <a:rPr spc="-55" dirty="0"/>
              <a:t> </a:t>
            </a:r>
            <a:r>
              <a:rPr dirty="0"/>
              <a:t>e</a:t>
            </a:r>
            <a:r>
              <a:rPr spc="310" dirty="0"/>
              <a:t>  </a:t>
            </a:r>
            <a:r>
              <a:rPr dirty="0"/>
              <a:t>i</a:t>
            </a:r>
            <a:r>
              <a:rPr spc="-60" dirty="0"/>
              <a:t> </a:t>
            </a:r>
            <a:r>
              <a:rPr dirty="0"/>
              <a:t>d</a:t>
            </a:r>
            <a:r>
              <a:rPr spc="-55" dirty="0"/>
              <a:t> </a:t>
            </a:r>
            <a:r>
              <a:rPr dirty="0"/>
              <a:t>e</a:t>
            </a:r>
            <a:r>
              <a:rPr spc="-55" dirty="0"/>
              <a:t> </a:t>
            </a:r>
            <a:r>
              <a:rPr dirty="0"/>
              <a:t>n</a:t>
            </a:r>
            <a:r>
              <a:rPr spc="-60" dirty="0"/>
              <a:t> </a:t>
            </a:r>
            <a:r>
              <a:rPr dirty="0"/>
              <a:t>t</a:t>
            </a:r>
            <a:r>
              <a:rPr spc="-55" dirty="0"/>
              <a:t> </a:t>
            </a:r>
            <a:r>
              <a:rPr dirty="0"/>
              <a:t>i</a:t>
            </a:r>
            <a:r>
              <a:rPr spc="-60" dirty="0"/>
              <a:t> </a:t>
            </a:r>
            <a:r>
              <a:rPr dirty="0"/>
              <a:t>f</a:t>
            </a:r>
            <a:r>
              <a:rPr spc="-55" dirty="0"/>
              <a:t> </a:t>
            </a:r>
            <a:r>
              <a:rPr dirty="0"/>
              <a:t>i</a:t>
            </a:r>
            <a:r>
              <a:rPr spc="-60" dirty="0"/>
              <a:t> </a:t>
            </a:r>
            <a:r>
              <a:rPr dirty="0"/>
              <a:t>c</a:t>
            </a:r>
            <a:r>
              <a:rPr spc="-55" dirty="0"/>
              <a:t> </a:t>
            </a:r>
            <a:r>
              <a:rPr dirty="0"/>
              <a:t>a</a:t>
            </a:r>
            <a:r>
              <a:rPr spc="310" dirty="0"/>
              <a:t>  </a:t>
            </a:r>
            <a:r>
              <a:rPr dirty="0"/>
              <a:t>o</a:t>
            </a:r>
            <a:r>
              <a:rPr spc="310" dirty="0"/>
              <a:t>  </a:t>
            </a:r>
            <a:r>
              <a:rPr dirty="0"/>
              <a:t>p</a:t>
            </a:r>
            <a:r>
              <a:rPr spc="-55" dirty="0"/>
              <a:t> </a:t>
            </a:r>
            <a:r>
              <a:rPr dirty="0"/>
              <a:t>o</a:t>
            </a:r>
            <a:r>
              <a:rPr spc="-70" dirty="0"/>
              <a:t> </a:t>
            </a:r>
            <a:r>
              <a:rPr dirty="0"/>
              <a:t>v</a:t>
            </a:r>
            <a:r>
              <a:rPr spc="-65" dirty="0"/>
              <a:t> </a:t>
            </a:r>
            <a:r>
              <a:rPr spc="-50" dirty="0"/>
              <a:t>o </a:t>
            </a:r>
            <a:r>
              <a:rPr dirty="0"/>
              <a:t>d</a:t>
            </a:r>
            <a:r>
              <a:rPr spc="-60" dirty="0"/>
              <a:t> </a:t>
            </a:r>
            <a:r>
              <a:rPr dirty="0"/>
              <a:t>e</a:t>
            </a:r>
            <a:r>
              <a:rPr spc="305" dirty="0"/>
              <a:t>  </a:t>
            </a:r>
            <a:r>
              <a:rPr dirty="0"/>
              <a:t>D</a:t>
            </a:r>
            <a:r>
              <a:rPr spc="-55" dirty="0"/>
              <a:t> </a:t>
            </a:r>
            <a:r>
              <a:rPr dirty="0"/>
              <a:t>e</a:t>
            </a:r>
            <a:r>
              <a:rPr spc="-55" dirty="0"/>
              <a:t> </a:t>
            </a:r>
            <a:r>
              <a:rPr dirty="0"/>
              <a:t>u</a:t>
            </a:r>
            <a:r>
              <a:rPr spc="-60" dirty="0"/>
              <a:t> </a:t>
            </a:r>
            <a:r>
              <a:rPr dirty="0"/>
              <a:t>s</a:t>
            </a:r>
            <a:r>
              <a:rPr spc="-60" dirty="0"/>
              <a:t> </a:t>
            </a:r>
            <a:r>
              <a:rPr spc="-50" dirty="0"/>
              <a:t>?</a:t>
            </a:r>
          </a:p>
          <a:p>
            <a:pPr marL="12700" algn="just">
              <a:lnSpc>
                <a:spcPts val="2435"/>
              </a:lnSpc>
            </a:pPr>
            <a:r>
              <a:rPr sz="2400" dirty="0">
                <a:latin typeface="Montserrat"/>
                <a:cs typeface="Montserrat"/>
              </a:rPr>
              <a:t>(Ezequiel</a:t>
            </a:r>
            <a:r>
              <a:rPr sz="2400" spc="-60" dirty="0">
                <a:latin typeface="Montserrat"/>
                <a:cs typeface="Montserrat"/>
              </a:rPr>
              <a:t> </a:t>
            </a:r>
            <a:r>
              <a:rPr sz="2400" dirty="0">
                <a:latin typeface="Montserrat"/>
                <a:cs typeface="Montserrat"/>
              </a:rPr>
              <a:t>20:12,</a:t>
            </a:r>
            <a:r>
              <a:rPr sz="2400" spc="-60" dirty="0">
                <a:latin typeface="Montserrat"/>
                <a:cs typeface="Montserrat"/>
              </a:rPr>
              <a:t> </a:t>
            </a:r>
            <a:r>
              <a:rPr sz="2400" spc="-25" dirty="0">
                <a:latin typeface="Montserrat"/>
                <a:cs typeface="Montserrat"/>
              </a:rPr>
              <a:t>20)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59356" y="0"/>
              <a:ext cx="2566670" cy="6858000"/>
            </a:xfrm>
            <a:custGeom>
              <a:avLst/>
              <a:gdLst/>
              <a:ahLst/>
              <a:cxnLst/>
              <a:rect l="l" t="t" r="r" b="b"/>
              <a:pathLst>
                <a:path w="2566670" h="6858000">
                  <a:moveTo>
                    <a:pt x="256621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566212" y="6858000"/>
                  </a:lnTo>
                  <a:lnTo>
                    <a:pt x="2566212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57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1996083"/>
            <a:ext cx="495490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  <a:tab pos="4385945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z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q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0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,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0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2857263"/>
            <a:ext cx="6217920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"Também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lhes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dei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meus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sábados,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fossem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sinal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mim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eles,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ﬁm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saberem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eu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sou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Senhor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santiﬁco."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Ezequiel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20:12</a:t>
            </a:r>
            <a:endParaRPr sz="1800">
              <a:latin typeface="Montserrat Black"/>
              <a:cs typeface="Montserrat Black"/>
            </a:endParaRPr>
          </a:p>
          <a:p>
            <a:pPr marL="12700" marR="508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"Santiﬁcai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meus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sábados,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2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sejam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sinal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entre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mim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vós,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saibais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eu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sou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Senhor,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vosso Deus."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Ezequiel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20:20</a:t>
            </a:r>
            <a:endParaRPr sz="1800">
              <a:latin typeface="Montserrat Black"/>
              <a:cs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71425" y="3087005"/>
            <a:ext cx="4573270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aponta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Criador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Redentor,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lembrete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obra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criadora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graça redentora.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será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observado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até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mesmo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nova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Terra,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tempo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comunhão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contínua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Deus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(Isaías</a:t>
            </a:r>
            <a:r>
              <a:rPr sz="1800" b="1" spc="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66:22-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23)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71418" y="1742423"/>
            <a:ext cx="3761104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514984" algn="l"/>
                <a:tab pos="2612390" algn="l"/>
              </a:tabLst>
            </a:pP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n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endParaRPr sz="4600"/>
          </a:p>
          <a:p>
            <a:pPr marL="12700">
              <a:lnSpc>
                <a:spcPts val="4765"/>
              </a:lnSpc>
              <a:tabLst>
                <a:tab pos="1778000" algn="l"/>
                <a:tab pos="2583180" algn="l"/>
              </a:tabLst>
            </a:pP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4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50" dirty="0">
                <a:solidFill>
                  <a:srgbClr val="333333"/>
                </a:solidFill>
              </a:rPr>
              <a:t> e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642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36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36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88002" y="3619500"/>
            <a:ext cx="44069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Guardar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demonstra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lealdade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Deus,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aceitando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domínio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Criador.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oportunidade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renovação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espiritual</a:t>
            </a:r>
            <a:r>
              <a:rPr sz="18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fortalecimento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relacionamento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Deus.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8002" y="1769064"/>
            <a:ext cx="4122420" cy="1745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515620" algn="l"/>
              </a:tabLst>
            </a:pP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tâ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  <a:p>
            <a:pPr marL="12700" marR="5080">
              <a:lnSpc>
                <a:spcPct val="72700"/>
              </a:lnSpc>
              <a:spcBef>
                <a:spcPts val="750"/>
              </a:spcBef>
              <a:tabLst>
                <a:tab pos="819785" algn="l"/>
                <a:tab pos="839469" algn="l"/>
                <a:tab pos="2937510" algn="l"/>
              </a:tabLst>
            </a:pP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r>
              <a:rPr sz="4600" dirty="0">
                <a:solidFill>
                  <a:srgbClr val="333333"/>
                </a:solidFill>
              </a:rPr>
              <a:t>	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</a:t>
            </a: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0" dirty="0">
                <a:solidFill>
                  <a:srgbClr val="333333"/>
                </a:solidFill>
              </a:rPr>
              <a:t> a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0" dirty="0">
                <a:solidFill>
                  <a:srgbClr val="333333"/>
                </a:solidFill>
              </a:rPr>
              <a:t> s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215" dirty="0">
                <a:solidFill>
                  <a:srgbClr val="333333"/>
                </a:solidFill>
              </a:rPr>
              <a:t>tã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215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3029" y="301980"/>
            <a:ext cx="5469264" cy="65560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descanso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adoração</a:t>
            </a:r>
            <a:r>
              <a:rPr sz="2400" b="1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instituído</a:t>
            </a:r>
            <a:r>
              <a:rPr sz="24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24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b="1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desde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criação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permanece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24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sinal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povo.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AFB1C63-532A-1FA1-E3E4-4A2614413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61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16482" y="2182661"/>
            <a:ext cx="8759190" cy="21513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  <a:p>
            <a:pPr marL="12700" marR="5080" indent="-635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Obedecer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Deus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guardando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Seu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santo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dia,</a:t>
            </a:r>
            <a:r>
              <a:rPr sz="2400" b="1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b="1" spc="-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sábado.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Assim,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você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ontserrat"/>
                <a:cs typeface="Montserrat"/>
              </a:rPr>
              <a:t>terá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um</a:t>
            </a:r>
            <a:r>
              <a:rPr sz="2400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tempo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especial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8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comunhão</a:t>
            </a:r>
            <a:r>
              <a:rPr sz="2400" spc="-8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com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Deus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para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descanso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espiritual.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4354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584" y="2134202"/>
            <a:ext cx="10619740" cy="4682490"/>
          </a:xfrm>
          <a:prstGeom prst="rect">
            <a:avLst/>
          </a:prstGeom>
        </p:spPr>
        <p:txBody>
          <a:bodyPr vert="horz" wrap="square" lIns="0" tIns="382270" rIns="0" bIns="0" rtlCol="0">
            <a:spAutoFit/>
          </a:bodyPr>
          <a:lstStyle/>
          <a:p>
            <a:pPr marL="12700" marR="3176270">
              <a:lnSpc>
                <a:spcPct val="73300"/>
              </a:lnSpc>
              <a:spcBef>
                <a:spcPts val="3010"/>
              </a:spcBef>
              <a:tabLst>
                <a:tab pos="1641475" algn="l"/>
                <a:tab pos="3743960" algn="l"/>
                <a:tab pos="5330190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8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9050" spc="-13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9050" spc="-10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12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C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9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S</a:t>
            </a:r>
            <a:r>
              <a:rPr sz="9050" spc="-8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919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20" dirty="0">
                <a:solidFill>
                  <a:srgbClr val="A06F35"/>
                </a:solidFill>
                <a:latin typeface="Bebas Neue"/>
                <a:cs typeface="Bebas Neue"/>
              </a:rPr>
              <a:t>Ã</a:t>
            </a:r>
            <a:r>
              <a:rPr sz="9050" spc="-11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09</a:t>
            </a:r>
            <a:endParaRPr sz="13400">
              <a:latin typeface="Bebas Neue"/>
              <a:cs typeface="Bebas Neu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1282" y="1539405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33747" y="1515745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 dirty="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Desde</a:t>
            </a:r>
            <a:r>
              <a:rPr sz="24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criação,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separou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24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dia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especial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descanso</a:t>
            </a:r>
            <a:r>
              <a:rPr sz="24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comunhão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Ele.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Esse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4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sinal</a:t>
            </a:r>
            <a:r>
              <a:rPr sz="24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entre </a:t>
            </a:r>
            <a:r>
              <a:rPr sz="2400" b="1" dirty="0">
                <a:solidFill>
                  <a:srgbClr val="333333"/>
                </a:solidFill>
                <a:latin typeface="Montserrat Black"/>
                <a:cs typeface="Montserrat Black"/>
              </a:rPr>
              <a:t>Deus e Seu </a:t>
            </a:r>
            <a:r>
              <a:rPr sz="24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povo.</a:t>
            </a:r>
            <a:endParaRPr sz="2400">
              <a:latin typeface="Montserrat Black"/>
              <a:cs typeface="Montserrat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2225" y="294233"/>
            <a:ext cx="5469269" cy="65637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18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18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6" y="2337724"/>
            <a:ext cx="3684904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1136650" algn="l"/>
                <a:tab pos="216471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endParaRPr sz="4600">
              <a:latin typeface="Bebas Neue"/>
              <a:cs typeface="Bebas Neue"/>
            </a:endParaRPr>
          </a:p>
          <a:p>
            <a:pPr marL="12700" marR="5080">
              <a:lnSpc>
                <a:spcPct val="72700"/>
              </a:lnSpc>
              <a:spcBef>
                <a:spcPts val="750"/>
              </a:spcBef>
              <a:tabLst>
                <a:tab pos="310070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ç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ã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35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(Gênesis</a:t>
            </a:r>
            <a:r>
              <a:rPr sz="2400" spc="-6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2:2-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3)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023903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148361" y="2259483"/>
            <a:ext cx="493458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6790" algn="l"/>
                <a:tab pos="4042410" algn="l"/>
              </a:tabLst>
            </a:pP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ê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s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3</a:t>
            </a:r>
            <a:r>
              <a:rPr sz="4600" spc="-50" dirty="0">
                <a:solidFill>
                  <a:srgbClr val="333333"/>
                </a:solidFill>
              </a:rPr>
              <a:t> ,</a:t>
            </a:r>
            <a:r>
              <a:rPr sz="4600" dirty="0">
                <a:solidFill>
                  <a:srgbClr val="333333"/>
                </a:solidFill>
              </a:rPr>
              <a:t>	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</p:txBody>
      </p:sp>
      <p:sp>
        <p:nvSpPr>
          <p:cNvPr id="8" name="object 8"/>
          <p:cNvSpPr txBox="1"/>
          <p:nvPr/>
        </p:nvSpPr>
        <p:spPr>
          <a:xfrm>
            <a:off x="5148361" y="3136863"/>
            <a:ext cx="62179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"E,</a:t>
            </a:r>
            <a:r>
              <a:rPr sz="1800" b="1" spc="1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havendo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terminado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sétimo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1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sua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obra,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ﬁzera,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descansou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nesse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toda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a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sua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obra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tinha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feito.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abençoou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sétimo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santiﬁcou;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porque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nele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descansou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toda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sua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obra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criara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ﬁzera."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318" y="2149005"/>
            <a:ext cx="5875515" cy="24773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646681" y="3240956"/>
            <a:ext cx="476567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instituído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na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criação,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quando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descansou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sétimo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santiﬁcou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(Gênesis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2:2-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3).</a:t>
            </a:r>
            <a:endParaRPr sz="1800">
              <a:latin typeface="Montserrat"/>
              <a:cs typeface="Montserrat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parte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Dez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Mandamentos,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sendo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sinal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perpétuo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povo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(Êxodo</a:t>
            </a:r>
            <a:r>
              <a:rPr sz="18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20:8-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11;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Êxodo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31:16-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17).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46677" y="1896361"/>
            <a:ext cx="268224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endParaRPr sz="4600"/>
          </a:p>
          <a:p>
            <a:pPr marL="12700">
              <a:lnSpc>
                <a:spcPts val="4765"/>
              </a:lnSpc>
              <a:tabLst>
                <a:tab pos="839469" algn="l"/>
              </a:tabLst>
            </a:pP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7A1313C-D7E7-C5EC-C7CB-445B5DEF5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19849" y="2414456"/>
            <a:ext cx="4409951" cy="216251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 algn="l">
              <a:lnSpc>
                <a:spcPct val="79800"/>
              </a:lnSpc>
              <a:spcBef>
                <a:spcPts val="1215"/>
              </a:spcBef>
            </a:pPr>
            <a:r>
              <a:rPr lang="pt-BR" dirty="0"/>
              <a:t>Q</a:t>
            </a:r>
            <a:r>
              <a:rPr lang="pt-BR" spc="-60" dirty="0"/>
              <a:t> </a:t>
            </a:r>
            <a:r>
              <a:rPr lang="pt-BR" dirty="0"/>
              <a:t>u</a:t>
            </a:r>
            <a:r>
              <a:rPr lang="pt-BR" spc="-70" dirty="0"/>
              <a:t> </a:t>
            </a:r>
            <a:r>
              <a:rPr lang="pt-BR" dirty="0"/>
              <a:t>a</a:t>
            </a:r>
            <a:r>
              <a:rPr lang="pt-BR" spc="-60" dirty="0"/>
              <a:t> </a:t>
            </a:r>
            <a:r>
              <a:rPr lang="pt-BR" dirty="0"/>
              <a:t>l </a:t>
            </a:r>
            <a:r>
              <a:rPr lang="pt-BR" spc="310" dirty="0"/>
              <a:t> </a:t>
            </a:r>
            <a:r>
              <a:rPr lang="pt-BR" dirty="0"/>
              <a:t>é</a:t>
            </a:r>
            <a:r>
              <a:rPr lang="pt-BR" spc="305" dirty="0"/>
              <a:t>  </a:t>
            </a:r>
            <a:r>
              <a:rPr lang="pt-BR" dirty="0"/>
              <a:t>o</a:t>
            </a:r>
            <a:r>
              <a:rPr lang="pt-BR" spc="310" dirty="0"/>
              <a:t>  dia do </a:t>
            </a:r>
            <a:r>
              <a:rPr lang="pt-BR" dirty="0"/>
              <a:t>senhor</a:t>
            </a:r>
            <a:r>
              <a:rPr lang="pt-BR" spc="-55" dirty="0"/>
              <a:t>   seguindo   o quarto   mandamento</a:t>
            </a:r>
            <a:r>
              <a:rPr lang="pt-BR" spc="-50" dirty="0"/>
              <a:t>?</a:t>
            </a:r>
          </a:p>
          <a:p>
            <a:pPr marL="12700" algn="l">
              <a:lnSpc>
                <a:spcPts val="2435"/>
              </a:lnSpc>
            </a:pPr>
            <a:r>
              <a:rPr lang="pt-BR" sz="2400" dirty="0">
                <a:latin typeface="Montserrat"/>
                <a:cs typeface="Montserrat"/>
              </a:rPr>
              <a:t>(Êxodo 20:8-11</a:t>
            </a:r>
            <a:r>
              <a:rPr lang="pt-BR" sz="2400" spc="-25" dirty="0">
                <a:latin typeface="Montserrat"/>
                <a:cs typeface="Montserrat"/>
              </a:rPr>
              <a:t>)</a:t>
            </a:r>
            <a:endParaRPr lang="pt-BR" sz="2400" dirty="0">
              <a:latin typeface="Montserrat"/>
              <a:cs typeface="Montserrat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A2681FF-329F-445F-B314-C192DC98FBE8}"/>
              </a:ext>
            </a:extLst>
          </p:cNvPr>
          <p:cNvSpPr txBox="1">
            <a:spLocks/>
          </p:cNvSpPr>
          <p:nvPr/>
        </p:nvSpPr>
        <p:spPr>
          <a:xfrm>
            <a:off x="1855688" y="2390655"/>
            <a:ext cx="1683385" cy="2120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pt-BR" dirty="0"/>
              <a:t>0</a:t>
            </a:r>
            <a:r>
              <a:rPr lang="pt-BR" spc="-195" dirty="0"/>
              <a:t> </a:t>
            </a:r>
            <a:r>
              <a:rPr lang="pt-BR" spc="-50" dirty="0"/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576970"/>
            <a:ext cx="509778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7364" algn="l"/>
                <a:tab pos="4204970" algn="l"/>
              </a:tabLst>
            </a:pPr>
            <a:r>
              <a:rPr sz="4600" dirty="0">
                <a:solidFill>
                  <a:srgbClr val="333333"/>
                </a:solidFill>
              </a:rPr>
              <a:t>ê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x</a:t>
            </a:r>
            <a:r>
              <a:rPr sz="4600" spc="-12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0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8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,</a:t>
            </a:r>
            <a:r>
              <a:rPr sz="4600" dirty="0">
                <a:solidFill>
                  <a:srgbClr val="333333"/>
                </a:solidFill>
              </a:rPr>
              <a:t>	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</p:txBody>
      </p:sp>
      <p:sp>
        <p:nvSpPr>
          <p:cNvPr id="7" name="object 7"/>
          <p:cNvSpPr txBox="1"/>
          <p:nvPr/>
        </p:nvSpPr>
        <p:spPr>
          <a:xfrm>
            <a:off x="5148348" y="2454367"/>
            <a:ext cx="6560820" cy="394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"Lembra-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409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sábado,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40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santiﬁcar.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Seis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dias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trabalharás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farás</a:t>
            </a:r>
            <a:r>
              <a:rPr sz="1800" b="1" spc="-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toda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tua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obra.</a:t>
            </a:r>
            <a:r>
              <a:rPr sz="18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Mas</a:t>
            </a:r>
            <a:r>
              <a:rPr sz="1800" b="1" spc="-8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sétimo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é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1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sábado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do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SENHOR,</a:t>
            </a:r>
            <a:r>
              <a:rPr sz="1800" b="1" spc="12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teu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Deus;</a:t>
            </a:r>
            <a:r>
              <a:rPr sz="1800" b="1" spc="12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não farás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nenhum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trabalho,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tu,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teu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ﬁlho,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tua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ﬁlha,</a:t>
            </a:r>
            <a:r>
              <a:rPr sz="1800" spc="3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teu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servo,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3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tua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serva,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3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teu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animal,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nem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forasteiro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das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tuas</a:t>
            </a:r>
            <a:r>
              <a:rPr sz="1800" spc="1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portas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1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dentro.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Porque,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seis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dias,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fez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SENHOR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terra,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mar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tudo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neles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há,</a:t>
            </a:r>
            <a:r>
              <a:rPr sz="18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ao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sétimo</a:t>
            </a:r>
            <a:r>
              <a:rPr sz="1800" spc="-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 descansou;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isso,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SENHOR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abençoou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3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3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o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santiﬁcou."</a:t>
            </a:r>
            <a:endParaRPr sz="1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</a:pPr>
            <a:endParaRPr sz="18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955"/>
              </a:spcBef>
            </a:pPr>
            <a:endParaRPr sz="180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  <a:spcBef>
                <a:spcPts val="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55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55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950" y="2149005"/>
            <a:ext cx="5875502" cy="247731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27298" y="2139503"/>
            <a:ext cx="4133850" cy="246761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843915">
              <a:lnSpc>
                <a:spcPct val="72700"/>
              </a:lnSpc>
              <a:spcBef>
                <a:spcPts val="1605"/>
              </a:spcBef>
              <a:tabLst>
                <a:tab pos="839469" algn="l"/>
              </a:tabLst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20" dirty="0">
                <a:solidFill>
                  <a:srgbClr val="333333"/>
                </a:solidFill>
              </a:rPr>
              <a:t>v</a:t>
            </a:r>
            <a:r>
              <a:rPr sz="4600" spc="-1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â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r>
              <a:rPr sz="4600" dirty="0">
                <a:solidFill>
                  <a:srgbClr val="333333"/>
                </a:solidFill>
              </a:rPr>
              <a:t>	s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á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b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  <a:p>
            <a:pPr marL="12700" marR="5080">
              <a:lnSpc>
                <a:spcPct val="100000"/>
              </a:lnSpc>
              <a:spcBef>
                <a:spcPts val="105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sábado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cessar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atividades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rotineiras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concentrar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em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Deus,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adoração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no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descanso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espiritual.</a:t>
            </a:r>
            <a:endParaRPr sz="18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49" y="2587928"/>
            <a:ext cx="4118610" cy="1545590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L="12700" marR="5080">
              <a:lnSpc>
                <a:spcPct val="72700"/>
              </a:lnSpc>
              <a:spcBef>
                <a:spcPts val="1605"/>
              </a:spcBef>
              <a:tabLst>
                <a:tab pos="514984" algn="l"/>
                <a:tab pos="1669414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J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 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s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(Lucas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4:16)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971</Words>
  <Application>Microsoft Office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Montserrat</vt:lpstr>
      <vt:lpstr>Bebas Neue</vt:lpstr>
      <vt:lpstr>Advent Sans Logo</vt:lpstr>
      <vt:lpstr>Montserrat Black</vt:lpstr>
      <vt:lpstr>Office Theme</vt:lpstr>
      <vt:lpstr>O D I A</vt:lpstr>
      <vt:lpstr>Desde a criação, Deus separou um dia especial para descanso e comunhão com Ele. Esse dia é um sinal entre Deus e Seu povo.</vt:lpstr>
      <vt:lpstr>0 1</vt:lpstr>
      <vt:lpstr>G ê n e s i s 2 : 2 - 3 , A R A</vt:lpstr>
      <vt:lpstr>O r i g e m d o s á b a d o</vt:lpstr>
      <vt:lpstr>Apresentação do PowerPoint</vt:lpstr>
      <vt:lpstr>ê x o d o 2 0 : 8 - 1 1 , a r a</vt:lpstr>
      <vt:lpstr>o b s e r v â n c i a d o s á b a d o O sábado é um dia para cessar atividades rotineiras e se concentrar em Deus, na adoração e no descanso espiritual.</vt:lpstr>
      <vt:lpstr>0 3</vt:lpstr>
      <vt:lpstr>L u c a s 4 : 1 6 , A R A</vt:lpstr>
      <vt:lpstr>j e s u s o b s e r v o u o s á b a d o Jesus conﬁrmou a importância do sábado e deu o exemplo de como observá-lo de forma signiﬁcativa (Lucas 4:16; Mateus 12:12).</vt:lpstr>
      <vt:lpstr>0 4</vt:lpstr>
      <vt:lpstr>E z e q u i e l 2 0 : 1 2 , 2 0</vt:lpstr>
      <vt:lpstr>o s á b a d o n o p l a n o d e d e u s</vt:lpstr>
      <vt:lpstr>a i m p o r tâ n c i a d o  s á b a d o pa r a o s c r i s tã o s</vt:lpstr>
      <vt:lpstr>O sábado é o dia de descanso e adoração instituído por Deus desde a criação e permanece como sinal entre Deus e Seu povo.</vt:lpstr>
      <vt:lpstr>E s c o l h a h o j e Obedecer a Deus guardando Seu santo dia, o sábado. Assim, você terá um tempo especial para comunhão com Deus e para o descanso espiritual.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08 - O Dia do Senhor (A Última Escolha)</dc:title>
  <cp:lastModifiedBy>Alessander Vagner</cp:lastModifiedBy>
  <cp:revision>2</cp:revision>
  <dcterms:created xsi:type="dcterms:W3CDTF">2025-02-12T02:09:51Z</dcterms:created>
  <dcterms:modified xsi:type="dcterms:W3CDTF">2025-02-12T02:29:22Z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