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217400" cy="6877050"/>
  <p:notesSz cx="12217400" cy="6877050"/>
  <p:embeddedFontLst>
    <p:embeddedFont>
      <p:font typeface="Advent Sans Logo" panose="020B0502040504020204" pitchFamily="34" charset="0"/>
      <p:regular r:id="rId27"/>
    </p:embeddedFont>
    <p:embeddedFont>
      <p:font typeface="Bebas Neue" panose="020B0606020202050201" pitchFamily="34" charset="0"/>
      <p:regular r:id="rId28"/>
    </p:embeddedFont>
    <p:embeddedFont>
      <p:font typeface="Brady Bunch" panose="020B0600020202020204" pitchFamily="34" charset="0"/>
      <p:regular r:id="rId29"/>
    </p:embeddedFont>
    <p:embeddedFont>
      <p:font typeface="Montserrat" pitchFamily="2" charset="0"/>
      <p:regular r:id="rId30"/>
      <p:bold r:id="rId31"/>
      <p:italic r:id="rId32"/>
      <p:boldItalic r:id="rId33"/>
    </p:embeddedFont>
    <p:embeddedFont>
      <p:font typeface="Montserrat Black" pitchFamily="2" charset="0"/>
      <p:bold r:id="rId34"/>
      <p:boldItalic r:id="rId35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0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33333"/>
                </a:solidFill>
                <a:latin typeface="Montserrat Black"/>
                <a:cs typeface="Montserrat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33333"/>
                </a:solidFill>
                <a:latin typeface="Montserrat Black"/>
                <a:cs typeface="Montserrat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3275" y="2238255"/>
            <a:ext cx="1683385" cy="2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62141" y="2883811"/>
            <a:ext cx="6217920" cy="1945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33333"/>
                </a:solidFill>
                <a:latin typeface="Montserrat Black"/>
                <a:cs typeface="Montserrat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79374" y="812"/>
              <a:ext cx="5410682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77749" y="0"/>
              <a:ext cx="5414645" cy="6858000"/>
            </a:xfrm>
            <a:custGeom>
              <a:avLst/>
              <a:gdLst/>
              <a:ahLst/>
              <a:cxnLst/>
              <a:rect l="l" t="t" r="r" b="b"/>
              <a:pathLst>
                <a:path w="5414645" h="6858000">
                  <a:moveTo>
                    <a:pt x="541425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414250" y="6858000"/>
                  </a:lnTo>
                  <a:lnTo>
                    <a:pt x="541425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5235" y="3199587"/>
            <a:ext cx="4325569" cy="14137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25033" y="4782592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36591" y="5064623"/>
            <a:ext cx="1345565" cy="1345565"/>
            <a:chOff x="5036591" y="5064623"/>
            <a:chExt cx="1345565" cy="1345565"/>
          </a:xfrm>
        </p:grpSpPr>
        <p:sp>
          <p:nvSpPr>
            <p:cNvPr id="8" name="object 8"/>
            <p:cNvSpPr/>
            <p:nvPr/>
          </p:nvSpPr>
          <p:spPr>
            <a:xfrm>
              <a:off x="5036591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41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96" y="697369"/>
                  </a:lnTo>
                  <a:lnTo>
                    <a:pt x="174637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78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78" y="743089"/>
                  </a:lnTo>
                  <a:lnTo>
                    <a:pt x="231978" y="696099"/>
                  </a:lnTo>
                  <a:close/>
                </a:path>
                <a:path w="1345564" h="1252854">
                  <a:moveTo>
                    <a:pt x="556818" y="348119"/>
                  </a:moveTo>
                  <a:lnTo>
                    <a:pt x="556615" y="325272"/>
                  </a:lnTo>
                  <a:lnTo>
                    <a:pt x="510209" y="325272"/>
                  </a:lnTo>
                  <a:lnTo>
                    <a:pt x="510235" y="279552"/>
                  </a:lnTo>
                  <a:lnTo>
                    <a:pt x="498665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80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13" y="464972"/>
                  </a:lnTo>
                  <a:lnTo>
                    <a:pt x="324713" y="510679"/>
                  </a:lnTo>
                  <a:lnTo>
                    <a:pt x="324713" y="557669"/>
                  </a:lnTo>
                  <a:lnTo>
                    <a:pt x="231952" y="557669"/>
                  </a:lnTo>
                  <a:lnTo>
                    <a:pt x="231952" y="510679"/>
                  </a:lnTo>
                  <a:lnTo>
                    <a:pt x="324713" y="510679"/>
                  </a:lnTo>
                  <a:lnTo>
                    <a:pt x="324713" y="464972"/>
                  </a:lnTo>
                  <a:lnTo>
                    <a:pt x="185559" y="464972"/>
                  </a:lnTo>
                  <a:lnTo>
                    <a:pt x="185534" y="417969"/>
                  </a:lnTo>
                  <a:lnTo>
                    <a:pt x="231978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25" y="372249"/>
                  </a:lnTo>
                  <a:lnTo>
                    <a:pt x="0" y="417969"/>
                  </a:lnTo>
                  <a:lnTo>
                    <a:pt x="46520" y="421779"/>
                  </a:lnTo>
                  <a:lnTo>
                    <a:pt x="46443" y="464972"/>
                  </a:lnTo>
                  <a:lnTo>
                    <a:pt x="25" y="464972"/>
                  </a:lnTo>
                  <a:lnTo>
                    <a:pt x="25" y="557669"/>
                  </a:lnTo>
                  <a:lnTo>
                    <a:pt x="46418" y="557669"/>
                  </a:lnTo>
                  <a:lnTo>
                    <a:pt x="46418" y="650379"/>
                  </a:lnTo>
                  <a:lnTo>
                    <a:pt x="92798" y="650379"/>
                  </a:lnTo>
                  <a:lnTo>
                    <a:pt x="92798" y="557669"/>
                  </a:lnTo>
                  <a:lnTo>
                    <a:pt x="139204" y="557669"/>
                  </a:lnTo>
                  <a:lnTo>
                    <a:pt x="139153" y="603389"/>
                  </a:lnTo>
                  <a:lnTo>
                    <a:pt x="185585" y="603389"/>
                  </a:lnTo>
                  <a:lnTo>
                    <a:pt x="185559" y="650379"/>
                  </a:lnTo>
                  <a:lnTo>
                    <a:pt x="278320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20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55" y="650379"/>
                  </a:lnTo>
                  <a:lnTo>
                    <a:pt x="371094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94" y="557669"/>
                  </a:lnTo>
                  <a:lnTo>
                    <a:pt x="371055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55" y="464972"/>
                  </a:lnTo>
                  <a:lnTo>
                    <a:pt x="371055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19" y="378599"/>
                  </a:lnTo>
                  <a:lnTo>
                    <a:pt x="510819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15" y="417969"/>
                  </a:lnTo>
                  <a:lnTo>
                    <a:pt x="556615" y="370979"/>
                  </a:lnTo>
                  <a:lnTo>
                    <a:pt x="556818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51" y="1066939"/>
                  </a:lnTo>
                  <a:lnTo>
                    <a:pt x="649351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88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82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63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56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82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30" y="231952"/>
                  </a:lnTo>
                  <a:lnTo>
                    <a:pt x="788530" y="278295"/>
                  </a:lnTo>
                  <a:lnTo>
                    <a:pt x="800100" y="278079"/>
                  </a:lnTo>
                  <a:lnTo>
                    <a:pt x="823544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65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75" y="92989"/>
                  </a:lnTo>
                  <a:lnTo>
                    <a:pt x="842098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57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30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65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70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46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10" y="279552"/>
                  </a:lnTo>
                  <a:lnTo>
                    <a:pt x="834948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10" y="372249"/>
                  </a:lnTo>
                  <a:lnTo>
                    <a:pt x="927684" y="372249"/>
                  </a:lnTo>
                  <a:lnTo>
                    <a:pt x="927646" y="417969"/>
                  </a:lnTo>
                  <a:lnTo>
                    <a:pt x="1020445" y="417969"/>
                  </a:lnTo>
                  <a:lnTo>
                    <a:pt x="1020470" y="372249"/>
                  </a:lnTo>
                  <a:close/>
                </a:path>
                <a:path w="1345564" h="1252854">
                  <a:moveTo>
                    <a:pt x="1298778" y="372249"/>
                  </a:moveTo>
                  <a:lnTo>
                    <a:pt x="1252334" y="37224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59" y="464972"/>
                  </a:lnTo>
                  <a:lnTo>
                    <a:pt x="1298778" y="464972"/>
                  </a:lnTo>
                  <a:lnTo>
                    <a:pt x="1298778" y="372249"/>
                  </a:lnTo>
                  <a:close/>
                </a:path>
                <a:path w="1345564" h="1252854">
                  <a:moveTo>
                    <a:pt x="1345158" y="835799"/>
                  </a:moveTo>
                  <a:lnTo>
                    <a:pt x="1345120" y="788822"/>
                  </a:lnTo>
                  <a:lnTo>
                    <a:pt x="1252359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98" y="881532"/>
                  </a:lnTo>
                  <a:lnTo>
                    <a:pt x="1113205" y="881532"/>
                  </a:lnTo>
                  <a:lnTo>
                    <a:pt x="1113205" y="974242"/>
                  </a:lnTo>
                  <a:lnTo>
                    <a:pt x="1113205" y="1113942"/>
                  </a:lnTo>
                  <a:lnTo>
                    <a:pt x="974064" y="1113942"/>
                  </a:lnTo>
                  <a:lnTo>
                    <a:pt x="974064" y="974242"/>
                  </a:lnTo>
                  <a:lnTo>
                    <a:pt x="1113205" y="974242"/>
                  </a:lnTo>
                  <a:lnTo>
                    <a:pt x="1113205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98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79" y="788822"/>
                  </a:lnTo>
                  <a:lnTo>
                    <a:pt x="1113205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98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98" y="696099"/>
                  </a:lnTo>
                  <a:lnTo>
                    <a:pt x="1252385" y="696099"/>
                  </a:lnTo>
                  <a:lnTo>
                    <a:pt x="1252359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14" y="650379"/>
                  </a:lnTo>
                  <a:lnTo>
                    <a:pt x="1298765" y="603389"/>
                  </a:lnTo>
                  <a:lnTo>
                    <a:pt x="1255687" y="603389"/>
                  </a:lnTo>
                  <a:lnTo>
                    <a:pt x="1252385" y="650379"/>
                  </a:lnTo>
                  <a:lnTo>
                    <a:pt x="1205941" y="650379"/>
                  </a:lnTo>
                  <a:lnTo>
                    <a:pt x="1205979" y="603389"/>
                  </a:lnTo>
                  <a:lnTo>
                    <a:pt x="1113205" y="603389"/>
                  </a:lnTo>
                  <a:lnTo>
                    <a:pt x="1113205" y="557669"/>
                  </a:lnTo>
                  <a:lnTo>
                    <a:pt x="1205979" y="557669"/>
                  </a:lnTo>
                  <a:lnTo>
                    <a:pt x="1205941" y="510679"/>
                  </a:lnTo>
                  <a:lnTo>
                    <a:pt x="1252385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63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63" y="464972"/>
                  </a:lnTo>
                  <a:lnTo>
                    <a:pt x="1066863" y="510679"/>
                  </a:lnTo>
                  <a:lnTo>
                    <a:pt x="1020470" y="510679"/>
                  </a:lnTo>
                  <a:lnTo>
                    <a:pt x="1020470" y="557669"/>
                  </a:lnTo>
                  <a:lnTo>
                    <a:pt x="1020470" y="603389"/>
                  </a:lnTo>
                  <a:lnTo>
                    <a:pt x="974026" y="603389"/>
                  </a:lnTo>
                  <a:lnTo>
                    <a:pt x="974026" y="557669"/>
                  </a:lnTo>
                  <a:lnTo>
                    <a:pt x="1020470" y="557669"/>
                  </a:lnTo>
                  <a:lnTo>
                    <a:pt x="1020470" y="510679"/>
                  </a:lnTo>
                  <a:lnTo>
                    <a:pt x="1020445" y="464972"/>
                  </a:lnTo>
                  <a:lnTo>
                    <a:pt x="974039" y="464972"/>
                  </a:lnTo>
                  <a:lnTo>
                    <a:pt x="974064" y="510679"/>
                  </a:lnTo>
                  <a:lnTo>
                    <a:pt x="834910" y="510679"/>
                  </a:lnTo>
                  <a:lnTo>
                    <a:pt x="834910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15" y="417969"/>
                  </a:lnTo>
                  <a:lnTo>
                    <a:pt x="556590" y="464972"/>
                  </a:lnTo>
                  <a:lnTo>
                    <a:pt x="603110" y="467499"/>
                  </a:lnTo>
                  <a:lnTo>
                    <a:pt x="603034" y="510679"/>
                  </a:lnTo>
                  <a:lnTo>
                    <a:pt x="556615" y="510679"/>
                  </a:lnTo>
                  <a:lnTo>
                    <a:pt x="556615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89" y="557669"/>
                  </a:lnTo>
                  <a:lnTo>
                    <a:pt x="649351" y="510679"/>
                  </a:lnTo>
                  <a:lnTo>
                    <a:pt x="738822" y="510679"/>
                  </a:lnTo>
                  <a:lnTo>
                    <a:pt x="741895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595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63" y="650379"/>
                  </a:lnTo>
                  <a:lnTo>
                    <a:pt x="1066825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303" y="650379"/>
                  </a:lnTo>
                  <a:lnTo>
                    <a:pt x="881329" y="696099"/>
                  </a:lnTo>
                  <a:lnTo>
                    <a:pt x="838250" y="696099"/>
                  </a:lnTo>
                  <a:lnTo>
                    <a:pt x="835164" y="689749"/>
                  </a:lnTo>
                  <a:lnTo>
                    <a:pt x="834288" y="675779"/>
                  </a:lnTo>
                  <a:lnTo>
                    <a:pt x="834567" y="660539"/>
                  </a:lnTo>
                  <a:lnTo>
                    <a:pt x="834910" y="650379"/>
                  </a:lnTo>
                  <a:lnTo>
                    <a:pt x="788504" y="650379"/>
                  </a:lnTo>
                  <a:lnTo>
                    <a:pt x="788568" y="696099"/>
                  </a:lnTo>
                  <a:lnTo>
                    <a:pt x="742149" y="696099"/>
                  </a:lnTo>
                  <a:lnTo>
                    <a:pt x="742149" y="742124"/>
                  </a:lnTo>
                  <a:lnTo>
                    <a:pt x="730554" y="742111"/>
                  </a:lnTo>
                  <a:lnTo>
                    <a:pt x="707351" y="742264"/>
                  </a:lnTo>
                  <a:lnTo>
                    <a:pt x="695769" y="742124"/>
                  </a:lnTo>
                  <a:lnTo>
                    <a:pt x="695769" y="788504"/>
                  </a:lnTo>
                  <a:lnTo>
                    <a:pt x="730567" y="788352"/>
                  </a:lnTo>
                  <a:lnTo>
                    <a:pt x="742149" y="788504"/>
                  </a:lnTo>
                  <a:lnTo>
                    <a:pt x="742010" y="776922"/>
                  </a:lnTo>
                  <a:lnTo>
                    <a:pt x="742200" y="753706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10" y="835799"/>
                  </a:lnTo>
                  <a:lnTo>
                    <a:pt x="881303" y="835799"/>
                  </a:lnTo>
                  <a:lnTo>
                    <a:pt x="881532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19" y="881532"/>
                  </a:lnTo>
                  <a:lnTo>
                    <a:pt x="1020470" y="928522"/>
                  </a:lnTo>
                  <a:lnTo>
                    <a:pt x="974039" y="928522"/>
                  </a:lnTo>
                  <a:lnTo>
                    <a:pt x="974090" y="881532"/>
                  </a:lnTo>
                  <a:lnTo>
                    <a:pt x="927646" y="881532"/>
                  </a:lnTo>
                  <a:lnTo>
                    <a:pt x="927709" y="835799"/>
                  </a:lnTo>
                  <a:lnTo>
                    <a:pt x="881303" y="835799"/>
                  </a:lnTo>
                  <a:lnTo>
                    <a:pt x="881329" y="881532"/>
                  </a:lnTo>
                  <a:lnTo>
                    <a:pt x="834910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68" y="1066939"/>
                  </a:lnTo>
                  <a:lnTo>
                    <a:pt x="742124" y="1066939"/>
                  </a:lnTo>
                  <a:lnTo>
                    <a:pt x="742188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88" y="1159662"/>
                  </a:lnTo>
                  <a:lnTo>
                    <a:pt x="742124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10" y="1159662"/>
                  </a:lnTo>
                  <a:lnTo>
                    <a:pt x="834910" y="1113942"/>
                  </a:lnTo>
                  <a:lnTo>
                    <a:pt x="927684" y="1113942"/>
                  </a:lnTo>
                  <a:lnTo>
                    <a:pt x="927709" y="1159662"/>
                  </a:lnTo>
                  <a:lnTo>
                    <a:pt x="834910" y="1159662"/>
                  </a:lnTo>
                  <a:lnTo>
                    <a:pt x="834910" y="1206639"/>
                  </a:lnTo>
                  <a:lnTo>
                    <a:pt x="881329" y="1206639"/>
                  </a:lnTo>
                  <a:lnTo>
                    <a:pt x="881303" y="1252359"/>
                  </a:lnTo>
                  <a:lnTo>
                    <a:pt x="927709" y="1252359"/>
                  </a:lnTo>
                  <a:lnTo>
                    <a:pt x="927646" y="1206639"/>
                  </a:lnTo>
                  <a:lnTo>
                    <a:pt x="974090" y="1206639"/>
                  </a:lnTo>
                  <a:lnTo>
                    <a:pt x="974064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05" y="1252359"/>
                  </a:lnTo>
                  <a:lnTo>
                    <a:pt x="1113205" y="1159662"/>
                  </a:lnTo>
                  <a:lnTo>
                    <a:pt x="1159598" y="1159662"/>
                  </a:lnTo>
                  <a:lnTo>
                    <a:pt x="1159598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98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78" y="1021232"/>
                  </a:lnTo>
                  <a:lnTo>
                    <a:pt x="1298740" y="974242"/>
                  </a:lnTo>
                  <a:lnTo>
                    <a:pt x="1298714" y="928522"/>
                  </a:lnTo>
                  <a:lnTo>
                    <a:pt x="1345158" y="928522"/>
                  </a:lnTo>
                  <a:lnTo>
                    <a:pt x="1345158" y="881532"/>
                  </a:lnTo>
                  <a:lnTo>
                    <a:pt x="1298638" y="878979"/>
                  </a:lnTo>
                  <a:lnTo>
                    <a:pt x="1298714" y="835799"/>
                  </a:lnTo>
                  <a:lnTo>
                    <a:pt x="1345158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7646" y="5203773"/>
              <a:ext cx="231979" cy="18614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14874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47" y="522363"/>
                  </a:lnTo>
                  <a:lnTo>
                    <a:pt x="46647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95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14" y="470712"/>
                  </a:lnTo>
                  <a:lnTo>
                    <a:pt x="92214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72" y="510806"/>
                  </a:moveTo>
                  <a:lnTo>
                    <a:pt x="139192" y="510806"/>
                  </a:lnTo>
                  <a:lnTo>
                    <a:pt x="139217" y="557225"/>
                  </a:lnTo>
                  <a:lnTo>
                    <a:pt x="92811" y="557225"/>
                  </a:lnTo>
                  <a:lnTo>
                    <a:pt x="92811" y="603605"/>
                  </a:lnTo>
                  <a:lnTo>
                    <a:pt x="185572" y="603605"/>
                  </a:lnTo>
                  <a:lnTo>
                    <a:pt x="185496" y="557225"/>
                  </a:lnTo>
                  <a:lnTo>
                    <a:pt x="185343" y="533971"/>
                  </a:lnTo>
                  <a:lnTo>
                    <a:pt x="185572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52" y="139750"/>
                  </a:lnTo>
                  <a:lnTo>
                    <a:pt x="185572" y="139750"/>
                  </a:lnTo>
                  <a:lnTo>
                    <a:pt x="185178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99" y="232613"/>
                  </a:lnTo>
                  <a:lnTo>
                    <a:pt x="231978" y="232549"/>
                  </a:lnTo>
                  <a:lnTo>
                    <a:pt x="231838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39" y="789127"/>
                  </a:moveTo>
                  <a:lnTo>
                    <a:pt x="324713" y="742721"/>
                  </a:lnTo>
                  <a:lnTo>
                    <a:pt x="139179" y="742721"/>
                  </a:lnTo>
                  <a:lnTo>
                    <a:pt x="139179" y="649947"/>
                  </a:lnTo>
                  <a:lnTo>
                    <a:pt x="92798" y="649947"/>
                  </a:lnTo>
                  <a:lnTo>
                    <a:pt x="92798" y="789127"/>
                  </a:lnTo>
                  <a:lnTo>
                    <a:pt x="139204" y="789127"/>
                  </a:lnTo>
                  <a:lnTo>
                    <a:pt x="139179" y="835482"/>
                  </a:lnTo>
                  <a:lnTo>
                    <a:pt x="185597" y="835482"/>
                  </a:lnTo>
                  <a:lnTo>
                    <a:pt x="185559" y="881913"/>
                  </a:lnTo>
                  <a:lnTo>
                    <a:pt x="189852" y="881913"/>
                  </a:lnTo>
                  <a:lnTo>
                    <a:pt x="208724" y="882154"/>
                  </a:lnTo>
                  <a:lnTo>
                    <a:pt x="223888" y="882154"/>
                  </a:lnTo>
                  <a:lnTo>
                    <a:pt x="255168" y="881913"/>
                  </a:lnTo>
                  <a:lnTo>
                    <a:pt x="278333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34" y="812241"/>
                  </a:lnTo>
                  <a:lnTo>
                    <a:pt x="278295" y="789127"/>
                  </a:lnTo>
                  <a:lnTo>
                    <a:pt x="324739" y="789127"/>
                  </a:lnTo>
                  <a:close/>
                </a:path>
                <a:path w="603885" h="1067435">
                  <a:moveTo>
                    <a:pt x="324751" y="418071"/>
                  </a:moveTo>
                  <a:lnTo>
                    <a:pt x="324726" y="371652"/>
                  </a:lnTo>
                  <a:lnTo>
                    <a:pt x="231952" y="371652"/>
                  </a:lnTo>
                  <a:lnTo>
                    <a:pt x="231952" y="464426"/>
                  </a:lnTo>
                  <a:lnTo>
                    <a:pt x="185547" y="464426"/>
                  </a:lnTo>
                  <a:lnTo>
                    <a:pt x="185572" y="510806"/>
                  </a:lnTo>
                  <a:lnTo>
                    <a:pt x="278333" y="510806"/>
                  </a:lnTo>
                  <a:lnTo>
                    <a:pt x="278104" y="487641"/>
                  </a:lnTo>
                  <a:lnTo>
                    <a:pt x="278257" y="464426"/>
                  </a:lnTo>
                  <a:lnTo>
                    <a:pt x="278447" y="441185"/>
                  </a:lnTo>
                  <a:lnTo>
                    <a:pt x="278307" y="418071"/>
                  </a:lnTo>
                  <a:lnTo>
                    <a:pt x="324751" y="418071"/>
                  </a:lnTo>
                  <a:close/>
                </a:path>
                <a:path w="603885" h="1067435">
                  <a:moveTo>
                    <a:pt x="417512" y="603605"/>
                  </a:moveTo>
                  <a:lnTo>
                    <a:pt x="417487" y="510806"/>
                  </a:lnTo>
                  <a:lnTo>
                    <a:pt x="278333" y="510806"/>
                  </a:lnTo>
                  <a:lnTo>
                    <a:pt x="278307" y="557225"/>
                  </a:lnTo>
                  <a:lnTo>
                    <a:pt x="324827" y="560527"/>
                  </a:lnTo>
                  <a:lnTo>
                    <a:pt x="324751" y="603605"/>
                  </a:lnTo>
                  <a:lnTo>
                    <a:pt x="278333" y="603605"/>
                  </a:lnTo>
                  <a:lnTo>
                    <a:pt x="278333" y="696366"/>
                  </a:lnTo>
                  <a:lnTo>
                    <a:pt x="324751" y="696366"/>
                  </a:lnTo>
                  <a:lnTo>
                    <a:pt x="324688" y="649960"/>
                  </a:lnTo>
                  <a:lnTo>
                    <a:pt x="371106" y="649960"/>
                  </a:lnTo>
                  <a:lnTo>
                    <a:pt x="371068" y="603605"/>
                  </a:lnTo>
                  <a:lnTo>
                    <a:pt x="417512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57" y="881913"/>
                  </a:lnTo>
                  <a:lnTo>
                    <a:pt x="278333" y="881913"/>
                  </a:lnTo>
                  <a:lnTo>
                    <a:pt x="278295" y="928281"/>
                  </a:lnTo>
                  <a:lnTo>
                    <a:pt x="324815" y="931583"/>
                  </a:lnTo>
                  <a:lnTo>
                    <a:pt x="324739" y="974661"/>
                  </a:lnTo>
                  <a:lnTo>
                    <a:pt x="278333" y="974661"/>
                  </a:lnTo>
                  <a:lnTo>
                    <a:pt x="278333" y="1067422"/>
                  </a:lnTo>
                  <a:lnTo>
                    <a:pt x="324739" y="1067422"/>
                  </a:lnTo>
                  <a:lnTo>
                    <a:pt x="324675" y="1021016"/>
                  </a:lnTo>
                  <a:lnTo>
                    <a:pt x="371094" y="1021016"/>
                  </a:lnTo>
                  <a:lnTo>
                    <a:pt x="371068" y="974661"/>
                  </a:lnTo>
                  <a:lnTo>
                    <a:pt x="417499" y="974661"/>
                  </a:lnTo>
                  <a:lnTo>
                    <a:pt x="417474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92" y="325310"/>
                  </a:moveTo>
                  <a:lnTo>
                    <a:pt x="463867" y="278892"/>
                  </a:lnTo>
                  <a:lnTo>
                    <a:pt x="394258" y="278612"/>
                  </a:lnTo>
                  <a:lnTo>
                    <a:pt x="371106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34" y="325374"/>
                  </a:lnTo>
                  <a:lnTo>
                    <a:pt x="463892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27" y="371563"/>
                  </a:lnTo>
                  <a:lnTo>
                    <a:pt x="417449" y="371627"/>
                  </a:lnTo>
                  <a:lnTo>
                    <a:pt x="417398" y="383209"/>
                  </a:lnTo>
                  <a:lnTo>
                    <a:pt x="417601" y="406450"/>
                  </a:lnTo>
                  <a:lnTo>
                    <a:pt x="417474" y="418045"/>
                  </a:lnTo>
                  <a:lnTo>
                    <a:pt x="429056" y="417931"/>
                  </a:lnTo>
                  <a:lnTo>
                    <a:pt x="452272" y="418147"/>
                  </a:lnTo>
                  <a:lnTo>
                    <a:pt x="463854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47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65" y="3924"/>
                  </a:lnTo>
                  <a:lnTo>
                    <a:pt x="463829" y="47002"/>
                  </a:lnTo>
                  <a:lnTo>
                    <a:pt x="510247" y="46977"/>
                  </a:lnTo>
                  <a:lnTo>
                    <a:pt x="510171" y="35394"/>
                  </a:lnTo>
                  <a:lnTo>
                    <a:pt x="510247" y="596"/>
                  </a:lnTo>
                  <a:close/>
                </a:path>
                <a:path w="603885" h="1067435">
                  <a:moveTo>
                    <a:pt x="510286" y="510781"/>
                  </a:moveTo>
                  <a:lnTo>
                    <a:pt x="498690" y="510717"/>
                  </a:lnTo>
                  <a:lnTo>
                    <a:pt x="475449" y="510933"/>
                  </a:lnTo>
                  <a:lnTo>
                    <a:pt x="463867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42" y="557225"/>
                  </a:lnTo>
                  <a:lnTo>
                    <a:pt x="475424" y="557276"/>
                  </a:lnTo>
                  <a:lnTo>
                    <a:pt x="498665" y="557060"/>
                  </a:lnTo>
                  <a:lnTo>
                    <a:pt x="510247" y="557187"/>
                  </a:lnTo>
                  <a:lnTo>
                    <a:pt x="510171" y="545604"/>
                  </a:lnTo>
                  <a:lnTo>
                    <a:pt x="510286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210" y="371513"/>
                  </a:lnTo>
                  <a:lnTo>
                    <a:pt x="603008" y="371652"/>
                  </a:lnTo>
                  <a:lnTo>
                    <a:pt x="603351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7646" y="6177784"/>
              <a:ext cx="139217" cy="2319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36617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53" y="881875"/>
                  </a:lnTo>
                  <a:lnTo>
                    <a:pt x="92773" y="881875"/>
                  </a:lnTo>
                  <a:lnTo>
                    <a:pt x="92773" y="904735"/>
                  </a:lnTo>
                  <a:lnTo>
                    <a:pt x="92773" y="927595"/>
                  </a:lnTo>
                  <a:lnTo>
                    <a:pt x="92773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64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52" y="788466"/>
                  </a:moveTo>
                  <a:lnTo>
                    <a:pt x="185508" y="788466"/>
                  </a:lnTo>
                  <a:lnTo>
                    <a:pt x="185534" y="834910"/>
                  </a:lnTo>
                  <a:lnTo>
                    <a:pt x="231952" y="834910"/>
                  </a:lnTo>
                  <a:lnTo>
                    <a:pt x="231952" y="788466"/>
                  </a:lnTo>
                  <a:close/>
                </a:path>
                <a:path w="1345564" h="1345564">
                  <a:moveTo>
                    <a:pt x="324688" y="1019937"/>
                  </a:moveTo>
                  <a:lnTo>
                    <a:pt x="12" y="1019937"/>
                  </a:lnTo>
                  <a:lnTo>
                    <a:pt x="12" y="1066927"/>
                  </a:lnTo>
                  <a:lnTo>
                    <a:pt x="12" y="1299337"/>
                  </a:lnTo>
                  <a:lnTo>
                    <a:pt x="12" y="1345057"/>
                  </a:lnTo>
                  <a:lnTo>
                    <a:pt x="324688" y="1345057"/>
                  </a:lnTo>
                  <a:lnTo>
                    <a:pt x="324688" y="1299337"/>
                  </a:lnTo>
                  <a:lnTo>
                    <a:pt x="46380" y="1299337"/>
                  </a:lnTo>
                  <a:lnTo>
                    <a:pt x="46380" y="1066927"/>
                  </a:lnTo>
                  <a:lnTo>
                    <a:pt x="278295" y="1066927"/>
                  </a:lnTo>
                  <a:lnTo>
                    <a:pt x="278295" y="1298714"/>
                  </a:lnTo>
                  <a:lnTo>
                    <a:pt x="324688" y="1298714"/>
                  </a:lnTo>
                  <a:lnTo>
                    <a:pt x="324688" y="1066927"/>
                  </a:lnTo>
                  <a:lnTo>
                    <a:pt x="324688" y="1066800"/>
                  </a:lnTo>
                  <a:lnTo>
                    <a:pt x="324688" y="1019937"/>
                  </a:lnTo>
                  <a:close/>
                </a:path>
                <a:path w="1345564" h="1345564">
                  <a:moveTo>
                    <a:pt x="324688" y="127"/>
                  </a:moveTo>
                  <a:lnTo>
                    <a:pt x="12" y="127"/>
                  </a:lnTo>
                  <a:lnTo>
                    <a:pt x="12" y="45847"/>
                  </a:lnTo>
                  <a:lnTo>
                    <a:pt x="12" y="278257"/>
                  </a:lnTo>
                  <a:lnTo>
                    <a:pt x="12" y="325247"/>
                  </a:lnTo>
                  <a:lnTo>
                    <a:pt x="324688" y="325247"/>
                  </a:lnTo>
                  <a:lnTo>
                    <a:pt x="324688" y="278295"/>
                  </a:lnTo>
                  <a:lnTo>
                    <a:pt x="324688" y="46380"/>
                  </a:lnTo>
                  <a:lnTo>
                    <a:pt x="278295" y="46380"/>
                  </a:lnTo>
                  <a:lnTo>
                    <a:pt x="278295" y="278257"/>
                  </a:lnTo>
                  <a:lnTo>
                    <a:pt x="46380" y="278257"/>
                  </a:lnTo>
                  <a:lnTo>
                    <a:pt x="46380" y="45847"/>
                  </a:lnTo>
                  <a:lnTo>
                    <a:pt x="324688" y="45847"/>
                  </a:lnTo>
                  <a:lnTo>
                    <a:pt x="324688" y="127"/>
                  </a:lnTo>
                  <a:close/>
                </a:path>
                <a:path w="1345564" h="1345564">
                  <a:moveTo>
                    <a:pt x="324713" y="927595"/>
                  </a:moveTo>
                  <a:lnTo>
                    <a:pt x="185521" y="927595"/>
                  </a:lnTo>
                  <a:lnTo>
                    <a:pt x="185521" y="974585"/>
                  </a:lnTo>
                  <a:lnTo>
                    <a:pt x="324713" y="974585"/>
                  </a:lnTo>
                  <a:lnTo>
                    <a:pt x="324713" y="927836"/>
                  </a:lnTo>
                  <a:lnTo>
                    <a:pt x="324713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31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12" y="695718"/>
                  </a:lnTo>
                  <a:lnTo>
                    <a:pt x="649249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31" y="742124"/>
                  </a:lnTo>
                  <a:lnTo>
                    <a:pt x="695591" y="707313"/>
                  </a:lnTo>
                  <a:lnTo>
                    <a:pt x="695731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89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58" y="1263916"/>
                  </a:lnTo>
                  <a:lnTo>
                    <a:pt x="834923" y="1298752"/>
                  </a:lnTo>
                  <a:lnTo>
                    <a:pt x="791832" y="1298816"/>
                  </a:lnTo>
                  <a:lnTo>
                    <a:pt x="788720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09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38" y="1020394"/>
                  </a:moveTo>
                  <a:lnTo>
                    <a:pt x="1020394" y="1020394"/>
                  </a:lnTo>
                  <a:lnTo>
                    <a:pt x="1020394" y="1066825"/>
                  </a:lnTo>
                  <a:lnTo>
                    <a:pt x="1066838" y="1066825"/>
                  </a:lnTo>
                  <a:lnTo>
                    <a:pt x="1066838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14" y="1205953"/>
                  </a:moveTo>
                  <a:lnTo>
                    <a:pt x="1205953" y="1205953"/>
                  </a:lnTo>
                  <a:lnTo>
                    <a:pt x="1205966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67" y="1299324"/>
                  </a:lnTo>
                  <a:lnTo>
                    <a:pt x="1113167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296" y="1252359"/>
                  </a:lnTo>
                  <a:lnTo>
                    <a:pt x="1298714" y="1252359"/>
                  </a:lnTo>
                  <a:lnTo>
                    <a:pt x="1298714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800" y="278257"/>
                  </a:lnTo>
                  <a:lnTo>
                    <a:pt x="1066800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33" y="1252359"/>
                  </a:moveTo>
                  <a:lnTo>
                    <a:pt x="1298714" y="1252359"/>
                  </a:lnTo>
                  <a:lnTo>
                    <a:pt x="1298689" y="1298752"/>
                  </a:lnTo>
                  <a:lnTo>
                    <a:pt x="1345133" y="1298752"/>
                  </a:lnTo>
                  <a:lnTo>
                    <a:pt x="1345133" y="1252359"/>
                  </a:lnTo>
                  <a:close/>
                </a:path>
                <a:path w="1345564" h="1345564">
                  <a:moveTo>
                    <a:pt x="1345133" y="510171"/>
                  </a:moveTo>
                  <a:lnTo>
                    <a:pt x="1298689" y="510171"/>
                  </a:lnTo>
                  <a:lnTo>
                    <a:pt x="1298689" y="556615"/>
                  </a:lnTo>
                  <a:lnTo>
                    <a:pt x="1345133" y="556615"/>
                  </a:lnTo>
                  <a:lnTo>
                    <a:pt x="1345133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38584" y="2134195"/>
            <a:ext cx="5184140" cy="1406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03300" algn="l"/>
              </a:tabLst>
            </a:pPr>
            <a:r>
              <a:rPr sz="9050" spc="-50" dirty="0">
                <a:solidFill>
                  <a:srgbClr val="333333"/>
                </a:solidFill>
              </a:rPr>
              <a:t>a</a:t>
            </a:r>
            <a:r>
              <a:rPr sz="9050" dirty="0">
                <a:solidFill>
                  <a:srgbClr val="333333"/>
                </a:solidFill>
              </a:rPr>
              <a:t>	V</a:t>
            </a:r>
            <a:r>
              <a:rPr sz="9050" spc="-100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E</a:t>
            </a:r>
            <a:r>
              <a:rPr sz="9050" spc="-95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R</a:t>
            </a:r>
            <a:r>
              <a:rPr sz="9050" spc="-95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D</a:t>
            </a:r>
            <a:r>
              <a:rPr sz="9050" spc="-114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A</a:t>
            </a:r>
            <a:r>
              <a:rPr sz="9050" spc="-95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D</a:t>
            </a:r>
            <a:r>
              <a:rPr sz="9050" spc="-95" dirty="0">
                <a:solidFill>
                  <a:srgbClr val="333333"/>
                </a:solidFill>
              </a:rPr>
              <a:t> </a:t>
            </a:r>
            <a:r>
              <a:rPr sz="9050" spc="-50" dirty="0">
                <a:solidFill>
                  <a:srgbClr val="333333"/>
                </a:solidFill>
              </a:rPr>
              <a:t>E</a:t>
            </a:r>
            <a:endParaRPr sz="9050" dirty="0"/>
          </a:p>
        </p:txBody>
      </p:sp>
      <p:sp>
        <p:nvSpPr>
          <p:cNvPr id="14" name="object 14"/>
          <p:cNvSpPr txBox="1"/>
          <p:nvPr/>
        </p:nvSpPr>
        <p:spPr>
          <a:xfrm>
            <a:off x="1138584" y="3057525"/>
            <a:ext cx="10619740" cy="3821429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  <a:tabLst>
                <a:tab pos="3466465" algn="l"/>
                <a:tab pos="4457065" algn="l"/>
              </a:tabLst>
            </a:pP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B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A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	M</a:t>
            </a:r>
            <a:r>
              <a:rPr sz="9050" spc="-12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r>
              <a:rPr sz="9050" spc="-12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14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12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endParaRPr sz="9050" dirty="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03</a:t>
            </a:r>
            <a:endParaRPr sz="13400" dirty="0">
              <a:latin typeface="Bebas Neue"/>
              <a:cs typeface="Bebas Neu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16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399351"/>
            <a:ext cx="419544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9635" algn="l"/>
              </a:tabLst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9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5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3276724"/>
            <a:ext cx="62179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"Porque</a:t>
            </a:r>
            <a:r>
              <a:rPr sz="1800" b="1" spc="1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1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vivos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sabem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1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hão</a:t>
            </a:r>
            <a:r>
              <a:rPr sz="1800" b="1" spc="1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1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morrer,</a:t>
            </a:r>
            <a:r>
              <a:rPr sz="1800" b="1" spc="1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mas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27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mortos</a:t>
            </a:r>
            <a:r>
              <a:rPr sz="1800" b="1" spc="28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não</a:t>
            </a:r>
            <a:r>
              <a:rPr sz="1800" b="1" spc="29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sabem</a:t>
            </a:r>
            <a:r>
              <a:rPr sz="1800" b="1" spc="29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coisa</a:t>
            </a:r>
            <a:r>
              <a:rPr sz="1800" b="1" spc="29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nenhuma,</a:t>
            </a:r>
            <a:r>
              <a:rPr sz="1800" b="1" spc="29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nem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tampouco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terão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eles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recompensa,</a:t>
            </a:r>
            <a:r>
              <a:rPr sz="1800" b="1" spc="14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mas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sua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memória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ﬁca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entregue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ao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esquecimento."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543" y="77444"/>
              <a:ext cx="6404800" cy="64047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8128" y="5879783"/>
              <a:ext cx="695724" cy="5300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640252" y="1738553"/>
            <a:ext cx="4637405" cy="329057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2205355">
              <a:lnSpc>
                <a:spcPct val="72700"/>
              </a:lnSpc>
              <a:spcBef>
                <a:spcPts val="1605"/>
              </a:spcBef>
              <a:tabLst>
                <a:tab pos="83883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at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4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z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endParaRPr sz="4600">
              <a:latin typeface="Bebas Neue"/>
              <a:cs typeface="Bebas Neue"/>
            </a:endParaRPr>
          </a:p>
          <a:p>
            <a:pPr marL="12700" marR="5080">
              <a:lnSpc>
                <a:spcPct val="100000"/>
              </a:lnSpc>
              <a:spcBef>
                <a:spcPts val="1055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consequência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pecado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(Romanos</a:t>
            </a:r>
            <a:r>
              <a:rPr sz="1800" b="1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6:23)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Quando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pessoa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morre,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corpo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retorna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pó,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"fôlego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vida"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volta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Deus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(Eclesiastes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12:7)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há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consciência</a:t>
            </a:r>
            <a:r>
              <a:rPr sz="1800" spc="5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morte;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mortos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sabem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nem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participam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nada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(Eclesiastes</a:t>
            </a:r>
            <a:r>
              <a:rPr sz="18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9:5,</a:t>
            </a:r>
            <a:r>
              <a:rPr sz="18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10)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57434" y="6010440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23" y="6010440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67430" y="2836155"/>
            <a:ext cx="4839335" cy="1036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300"/>
              </a:lnSpc>
              <a:spcBef>
                <a:spcPts val="100"/>
              </a:spcBef>
              <a:tabLst>
                <a:tab pos="515620" algn="l"/>
                <a:tab pos="2030730" algn="l"/>
                <a:tab pos="2511425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a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é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i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ta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195" dirty="0">
                <a:solidFill>
                  <a:srgbClr val="333333"/>
                </a:solidFill>
                <a:latin typeface="Bebas Neue"/>
                <a:cs typeface="Bebas Neue"/>
              </a:rPr>
              <a:t>l?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(Ezequiel</a:t>
            </a:r>
            <a:r>
              <a:rPr sz="2400" spc="-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18:4)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001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57434" y="6010440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23" y="6010440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510495"/>
            <a:ext cx="3611879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4760" algn="l"/>
              </a:tabLst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z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q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l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8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4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3387867"/>
            <a:ext cx="62179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"Eis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todas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as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almas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são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minhas;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como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alma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pai,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também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alma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1800" b="1" spc="1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ﬁlho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minha.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alma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pecar,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essa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morrerá."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27353" y="1892665"/>
            <a:ext cx="3536950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2511425" algn="l"/>
              </a:tabLst>
            </a:pP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ç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endParaRPr sz="4600"/>
          </a:p>
          <a:p>
            <a:pPr marL="12700">
              <a:lnSpc>
                <a:spcPts val="4765"/>
              </a:lnSpc>
            </a:pP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215" dirty="0">
                <a:solidFill>
                  <a:srgbClr val="333333"/>
                </a:solidFill>
              </a:rPr>
              <a:t>ta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endParaRPr sz="4600"/>
          </a:p>
        </p:txBody>
      </p:sp>
      <p:sp>
        <p:nvSpPr>
          <p:cNvPr id="4" name="object 4"/>
          <p:cNvSpPr txBox="1"/>
          <p:nvPr/>
        </p:nvSpPr>
        <p:spPr>
          <a:xfrm>
            <a:off x="6927353" y="2544743"/>
            <a:ext cx="4468495" cy="2334260"/>
          </a:xfrm>
          <a:prstGeom prst="rect">
            <a:avLst/>
          </a:prstGeom>
        </p:spPr>
        <p:txBody>
          <a:bodyPr vert="horz" wrap="square" lIns="0" tIns="37909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985"/>
              </a:spcBef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at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310" dirty="0">
                <a:solidFill>
                  <a:srgbClr val="333333"/>
                </a:solidFill>
                <a:latin typeface="Bebas Neue"/>
                <a:cs typeface="Bebas Neue"/>
              </a:rPr>
              <a:t> 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310" dirty="0">
                <a:solidFill>
                  <a:srgbClr val="333333"/>
                </a:solidFill>
                <a:latin typeface="Bebas Neue"/>
                <a:cs typeface="Bebas Neue"/>
              </a:rPr>
              <a:t> 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endParaRPr sz="4600">
              <a:latin typeface="Bebas Neue"/>
              <a:cs typeface="Bebas Neue"/>
            </a:endParaRPr>
          </a:p>
          <a:p>
            <a:pPr marL="12700" marR="109220" algn="just">
              <a:lnSpc>
                <a:spcPct val="100000"/>
              </a:lnSpc>
              <a:spcBef>
                <a:spcPts val="113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Bíblia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rejeita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ideia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alma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é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naturalmente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imortal.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Somente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Deus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possui</a:t>
            </a:r>
            <a:r>
              <a:rPr sz="18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imortalidade</a:t>
            </a:r>
            <a:r>
              <a:rPr sz="18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inerente</a:t>
            </a:r>
            <a:endParaRPr sz="1800">
              <a:latin typeface="Montserrat"/>
              <a:cs typeface="Montserrat"/>
            </a:endParaRPr>
          </a:p>
          <a:p>
            <a:pPr marL="12700" algn="just">
              <a:lnSpc>
                <a:spcPct val="100000"/>
              </a:lnSpc>
            </a:pP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Timóteo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6:16)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180" y="2149005"/>
            <a:ext cx="5875502" cy="24773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57396" y="6010446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885" y="6010446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67455" y="2560364"/>
            <a:ext cx="3730625" cy="15951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1476375" algn="l"/>
                <a:tab pos="317881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e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tã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o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s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(João</a:t>
            </a:r>
            <a:r>
              <a:rPr sz="2400" spc="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11:11-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14)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0042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57396" y="6010446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885" y="6010446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10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1985119"/>
            <a:ext cx="3694429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8270" algn="l"/>
              </a:tabLst>
            </a:pP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4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74" y="2862510"/>
            <a:ext cx="621855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"Depois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dizer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isso,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prosseguiu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dizendo-lhes: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‘Nosso</a:t>
            </a:r>
            <a:r>
              <a:rPr sz="1800" b="1" spc="1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amigo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Lázaro</a:t>
            </a:r>
            <a:r>
              <a:rPr sz="1800" b="1" spc="1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adormeceu,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mas</a:t>
            </a:r>
            <a:r>
              <a:rPr sz="1800" b="1" spc="1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vou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até</a:t>
            </a:r>
            <a:r>
              <a:rPr sz="1800" b="1" spc="1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lá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acordá-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lo’.</a:t>
            </a:r>
            <a:r>
              <a:rPr sz="1800" b="1" spc="18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Seus</a:t>
            </a:r>
            <a:r>
              <a:rPr sz="1800" b="1" spc="17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discípulos</a:t>
            </a:r>
            <a:r>
              <a:rPr sz="1800" b="1" spc="18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responderam: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‘Senhor,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dorme,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vai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melhorar’.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tinha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falado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morte,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mas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seus</a:t>
            </a:r>
            <a:r>
              <a:rPr sz="1800" spc="2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discípulos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pensaram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que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1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estava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falando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simplesmente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sono.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Então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lhes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disse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claramente: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‘Lázaro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morreu’."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94413" y="2152067"/>
            <a:ext cx="4541520" cy="246761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1360805">
              <a:lnSpc>
                <a:spcPct val="72700"/>
              </a:lnSpc>
              <a:spcBef>
                <a:spcPts val="1605"/>
              </a:spcBef>
              <a:tabLst>
                <a:tab pos="1229360" algn="l"/>
                <a:tab pos="1731645" algn="l"/>
              </a:tabLst>
            </a:pP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515" dirty="0">
                <a:solidFill>
                  <a:srgbClr val="333333"/>
                </a:solidFill>
              </a:rPr>
              <a:t>p</a:t>
            </a:r>
            <a:r>
              <a:rPr sz="4600" spc="-10" dirty="0">
                <a:solidFill>
                  <a:srgbClr val="333333"/>
                </a:solidFill>
              </a:rPr>
              <a:t>a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ç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m</a:t>
            </a:r>
            <a:r>
              <a:rPr sz="4600" dirty="0">
                <a:solidFill>
                  <a:srgbClr val="333333"/>
                </a:solidFill>
              </a:rPr>
              <a:t>	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  <a:p>
            <a:pPr marL="12700" marR="5080">
              <a:lnSpc>
                <a:spcPct val="100000"/>
              </a:lnSpc>
              <a:spcBef>
                <a:spcPts val="1055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Bíblia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frequentemente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compara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sono,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estado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pessoa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permanece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inconsciente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até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ressurreição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(João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11:11-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14;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Salmos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13:3)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211" y="2149005"/>
            <a:ext cx="5875502" cy="24773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57415" y="6010446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8904" y="6010446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67455" y="2283674"/>
            <a:ext cx="5189855" cy="2104390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12700" marR="5080" algn="just">
              <a:lnSpc>
                <a:spcPct val="76200"/>
              </a:lnSpc>
              <a:spcBef>
                <a:spcPts val="1410"/>
              </a:spcBef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310" dirty="0">
                <a:solidFill>
                  <a:srgbClr val="333333"/>
                </a:solidFill>
                <a:latin typeface="Bebas Neue"/>
                <a:cs typeface="Bebas Neue"/>
              </a:rPr>
              <a:t> 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é</a:t>
            </a:r>
            <a:r>
              <a:rPr sz="4600" spc="305" dirty="0">
                <a:solidFill>
                  <a:srgbClr val="333333"/>
                </a:solidFill>
                <a:latin typeface="Bebas Neue"/>
                <a:cs typeface="Bebas Neue"/>
              </a:rPr>
              <a:t> 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310" dirty="0">
                <a:solidFill>
                  <a:srgbClr val="333333"/>
                </a:solidFill>
                <a:latin typeface="Bebas Neue"/>
                <a:cs typeface="Bebas Neue"/>
              </a:rPr>
              <a:t> 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p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ç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4600" spc="515" dirty="0">
                <a:solidFill>
                  <a:srgbClr val="333333"/>
                </a:solidFill>
                <a:latin typeface="Bebas Neue"/>
                <a:cs typeface="Bebas Neue"/>
              </a:rPr>
              <a:t>p</a:t>
            </a:r>
            <a:r>
              <a:rPr sz="4600" spc="-1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310" dirty="0">
                <a:solidFill>
                  <a:srgbClr val="333333"/>
                </a:solidFill>
                <a:latin typeface="Bebas Neue"/>
                <a:cs typeface="Bebas Neue"/>
              </a:rPr>
              <a:t> 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315" dirty="0">
                <a:solidFill>
                  <a:srgbClr val="333333"/>
                </a:solidFill>
                <a:latin typeface="Bebas Neue"/>
                <a:cs typeface="Bebas Neue"/>
              </a:rPr>
              <a:t> 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315" dirty="0">
                <a:solidFill>
                  <a:srgbClr val="333333"/>
                </a:solidFill>
                <a:latin typeface="Bebas Neue"/>
                <a:cs typeface="Bebas Neue"/>
              </a:rPr>
              <a:t> 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 algn="just">
              <a:lnSpc>
                <a:spcPts val="2435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Coríntios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15:54-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55)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57415" y="6010446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6010446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16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109867"/>
            <a:ext cx="561213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4984" algn="l"/>
                <a:tab pos="3315970" algn="l"/>
              </a:tabLst>
            </a:pPr>
            <a:r>
              <a:rPr sz="4600" spc="-50" dirty="0">
                <a:solidFill>
                  <a:srgbClr val="333333"/>
                </a:solidFill>
              </a:rPr>
              <a:t>1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í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5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5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5</a:t>
            </a:r>
            <a:r>
              <a:rPr sz="4600" spc="-50" dirty="0">
                <a:solidFill>
                  <a:srgbClr val="333333"/>
                </a:solidFill>
              </a:rPr>
              <a:t> 5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2987278"/>
            <a:ext cx="621855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“Quando,</a:t>
            </a:r>
            <a:r>
              <a:rPr sz="1800" b="1" spc="-1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porém,</a:t>
            </a:r>
            <a:r>
              <a:rPr sz="1800" b="1" spc="-1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1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1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-1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corruptível</a:t>
            </a:r>
            <a:r>
              <a:rPr sz="1800" b="1" spc="-1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-1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revestir</a:t>
            </a:r>
            <a:r>
              <a:rPr sz="1800" b="1" spc="-1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de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incorruptibilidade,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mortal,</a:t>
            </a:r>
            <a:r>
              <a:rPr sz="1800" b="1" spc="215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de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imortalidade,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então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cumprirá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palavra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que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está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escrita: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‘A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foi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destruída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pela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vitória’.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Onde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está,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ó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morte,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vitória?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Onde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está,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ó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morte,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seu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aguilhão?”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8954" y="2854250"/>
            <a:ext cx="58204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morte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um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maiores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mistérios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vida.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Bíblia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nos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revela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verdade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sobre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estado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dos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mortos.</a:t>
            </a:r>
            <a:endParaRPr sz="2400" dirty="0">
              <a:latin typeface="Montserrat"/>
              <a:cs typeface="Montserra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4953" y="294233"/>
            <a:ext cx="5469267" cy="656376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5874" y="5896655"/>
            <a:ext cx="685165" cy="52895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52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21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10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05274" y="2103606"/>
            <a:ext cx="2138680" cy="4306570"/>
            <a:chOff x="4305274" y="2103606"/>
            <a:chExt cx="2138680" cy="43065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8128" y="5879783"/>
              <a:ext cx="695724" cy="5300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10036" y="2103606"/>
              <a:ext cx="0" cy="2651125"/>
            </a:xfrm>
            <a:custGeom>
              <a:avLst/>
              <a:gdLst/>
              <a:ahLst/>
              <a:cxnLst/>
              <a:rect l="l" t="t" r="r" b="b"/>
              <a:pathLst>
                <a:path h="2651125">
                  <a:moveTo>
                    <a:pt x="0" y="0"/>
                  </a:moveTo>
                  <a:lnTo>
                    <a:pt x="0" y="2650782"/>
                  </a:lnTo>
                </a:path>
              </a:pathLst>
            </a:custGeom>
            <a:ln w="952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67449" y="2571452"/>
            <a:ext cx="5907405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00"/>
              </a:spcBef>
              <a:tabLst>
                <a:tab pos="2141220" algn="l"/>
                <a:tab pos="294830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o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740"/>
              </a:lnSpc>
              <a:tabLst>
                <a:tab pos="176339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ã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ta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Tessalonicenses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 4:16)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117172"/>
            <a:ext cx="4975225" cy="123634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</a:tabLst>
            </a:pPr>
            <a:r>
              <a:rPr sz="4600" spc="-50" dirty="0">
                <a:solidFill>
                  <a:srgbClr val="333333"/>
                </a:solidFill>
              </a:rPr>
              <a:t>1</a:t>
            </a:r>
            <a:r>
              <a:rPr sz="4600" dirty="0">
                <a:solidFill>
                  <a:srgbClr val="333333"/>
                </a:solidFill>
              </a:rPr>
              <a:t>	T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8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s </a:t>
            </a:r>
            <a:r>
              <a:rPr sz="4600" dirty="0">
                <a:solidFill>
                  <a:srgbClr val="333333"/>
                </a:solidFill>
              </a:rPr>
              <a:t>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6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3510136"/>
            <a:ext cx="62185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"Pois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dada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ordem,</a:t>
            </a:r>
            <a:r>
              <a:rPr sz="18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voz</a:t>
            </a:r>
            <a:r>
              <a:rPr sz="18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arcanjo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ressoar</a:t>
            </a:r>
            <a:r>
              <a:rPr sz="1800" b="1" spc="3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1800" b="1" spc="3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trombeta</a:t>
            </a:r>
            <a:r>
              <a:rPr sz="1800" b="1" spc="3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3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Deus,</a:t>
            </a:r>
            <a:r>
              <a:rPr sz="1800" b="1" spc="3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3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próprio</a:t>
            </a:r>
            <a:r>
              <a:rPr sz="1800" b="1" spc="3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Senhor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descerá</a:t>
            </a:r>
            <a:r>
              <a:rPr sz="1800" b="1" spc="38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1800" b="1" spc="38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céus,</a:t>
            </a:r>
            <a:r>
              <a:rPr sz="1800" b="1" spc="38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38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38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mortos</a:t>
            </a:r>
            <a:r>
              <a:rPr sz="1800" b="1" spc="3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38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Cristo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ressuscitarão</a:t>
            </a:r>
            <a:r>
              <a:rPr sz="18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primeiro."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21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10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85215" y="2149005"/>
            <a:ext cx="5875655" cy="4260850"/>
            <a:chOff x="885215" y="2149005"/>
            <a:chExt cx="5875655" cy="42608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8128" y="5879783"/>
              <a:ext cx="695724" cy="530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215" y="2149005"/>
              <a:ext cx="5875502" cy="247731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088013" y="3496666"/>
            <a:ext cx="39287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guia</a:t>
            </a:r>
            <a:r>
              <a:rPr sz="18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18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prática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,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fornecendo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princípios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para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relacionamentos,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decisões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endParaRPr sz="1800">
              <a:latin typeface="Montserrat"/>
              <a:cs typeface="Montserrat"/>
            </a:endParaRPr>
          </a:p>
          <a:p>
            <a:pPr marL="7239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crescimento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espiritual.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87989" y="2152079"/>
            <a:ext cx="2647315" cy="128587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ç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l</a:t>
            </a:r>
            <a:endParaRPr sz="4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0455" y="2111358"/>
            <a:ext cx="695960" cy="4298950"/>
            <a:chOff x="500455" y="2111358"/>
            <a:chExt cx="695960" cy="42989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55" y="5879783"/>
              <a:ext cx="695724" cy="5300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719" y="2111358"/>
              <a:ext cx="0" cy="2651125"/>
            </a:xfrm>
            <a:custGeom>
              <a:avLst/>
              <a:gdLst/>
              <a:ahLst/>
              <a:cxnLst/>
              <a:rect l="l" t="t" r="r" b="b"/>
              <a:pathLst>
                <a:path h="2651125">
                  <a:moveTo>
                    <a:pt x="0" y="0"/>
                  </a:moveTo>
                  <a:lnTo>
                    <a:pt x="0" y="2650782"/>
                  </a:lnTo>
                </a:path>
              </a:pathLst>
            </a:custGeom>
            <a:ln w="952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3029" y="301980"/>
            <a:ext cx="5469264" cy="655601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8954" y="1930400"/>
            <a:ext cx="615950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66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morte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4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estado</a:t>
            </a:r>
            <a:r>
              <a:rPr sz="24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temporário,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sem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consciência,</a:t>
            </a:r>
            <a:r>
              <a:rPr sz="2400" b="1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comparado</a:t>
            </a:r>
            <a:r>
              <a:rPr sz="2400" b="1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b="1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b="1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sono.</a:t>
            </a:r>
            <a:endParaRPr sz="2400">
              <a:latin typeface="Montserrat"/>
              <a:cs typeface="Montserrat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verdadeira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esperança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cristã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está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na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ressurreição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eterna,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garantidas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meio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Cristo.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segunda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vinda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Cristo,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morreram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954" y="4124959"/>
            <a:ext cx="45027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Nele</a:t>
            </a:r>
            <a:r>
              <a:rPr sz="2400" spc="-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serão</a:t>
            </a:r>
            <a:r>
              <a:rPr sz="2400" spc="-11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ressuscitados</a:t>
            </a:r>
            <a:r>
              <a:rPr sz="2400" spc="-11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para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glória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eterna.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79CB522-DFA0-8D99-25B3-AC797362B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38460" y="509561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FFFFFF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FFFFFF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FFFFFF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FFFFFF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1686" y="449061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79"/>
                </a:moveTo>
                <a:lnTo>
                  <a:pt x="113752" y="260349"/>
                </a:lnTo>
                <a:lnTo>
                  <a:pt x="49782" y="270509"/>
                </a:lnTo>
                <a:lnTo>
                  <a:pt x="72464" y="288289"/>
                </a:lnTo>
                <a:lnTo>
                  <a:pt x="98179" y="302259"/>
                </a:lnTo>
                <a:lnTo>
                  <a:pt x="126385" y="309879"/>
                </a:lnTo>
                <a:lnTo>
                  <a:pt x="156538" y="312419"/>
                </a:lnTo>
                <a:lnTo>
                  <a:pt x="186687" y="309879"/>
                </a:lnTo>
                <a:lnTo>
                  <a:pt x="214893" y="302259"/>
                </a:lnTo>
                <a:lnTo>
                  <a:pt x="240611" y="288289"/>
                </a:lnTo>
                <a:lnTo>
                  <a:pt x="255193" y="276859"/>
                </a:lnTo>
                <a:lnTo>
                  <a:pt x="150138" y="276859"/>
                </a:lnTo>
                <a:lnTo>
                  <a:pt x="149833" y="275589"/>
                </a:lnTo>
                <a:lnTo>
                  <a:pt x="145713" y="269239"/>
                </a:lnTo>
                <a:lnTo>
                  <a:pt x="138422" y="262889"/>
                </a:lnTo>
                <a:lnTo>
                  <a:pt x="127816" y="259079"/>
                </a:lnTo>
                <a:close/>
              </a:path>
              <a:path w="313690" h="312420">
                <a:moveTo>
                  <a:pt x="161936" y="243839"/>
                </a:moveTo>
                <a:lnTo>
                  <a:pt x="151128" y="243839"/>
                </a:lnTo>
                <a:lnTo>
                  <a:pt x="151128" y="276859"/>
                </a:lnTo>
                <a:lnTo>
                  <a:pt x="161949" y="276859"/>
                </a:lnTo>
                <a:lnTo>
                  <a:pt x="161936" y="273049"/>
                </a:lnTo>
                <a:lnTo>
                  <a:pt x="163575" y="265429"/>
                </a:lnTo>
                <a:lnTo>
                  <a:pt x="165796" y="261619"/>
                </a:lnTo>
                <a:lnTo>
                  <a:pt x="161936" y="261619"/>
                </a:lnTo>
                <a:lnTo>
                  <a:pt x="161936" y="243839"/>
                </a:lnTo>
                <a:close/>
              </a:path>
              <a:path w="313690" h="312420">
                <a:moveTo>
                  <a:pt x="185256" y="259079"/>
                </a:moveTo>
                <a:lnTo>
                  <a:pt x="174649" y="262889"/>
                </a:lnTo>
                <a:lnTo>
                  <a:pt x="167356" y="269239"/>
                </a:lnTo>
                <a:lnTo>
                  <a:pt x="163231" y="275589"/>
                </a:lnTo>
                <a:lnTo>
                  <a:pt x="162927" y="276859"/>
                </a:lnTo>
                <a:lnTo>
                  <a:pt x="255193" y="276859"/>
                </a:lnTo>
                <a:lnTo>
                  <a:pt x="263295" y="270509"/>
                </a:lnTo>
                <a:lnTo>
                  <a:pt x="199325" y="260349"/>
                </a:lnTo>
                <a:lnTo>
                  <a:pt x="185256" y="259079"/>
                </a:lnTo>
                <a:close/>
              </a:path>
              <a:path w="313690" h="312420">
                <a:moveTo>
                  <a:pt x="313077" y="157479"/>
                </a:moveTo>
                <a:lnTo>
                  <a:pt x="221537" y="157479"/>
                </a:lnTo>
                <a:lnTo>
                  <a:pt x="223120" y="168909"/>
                </a:lnTo>
                <a:lnTo>
                  <a:pt x="221396" y="181609"/>
                </a:lnTo>
                <a:lnTo>
                  <a:pt x="215488" y="194309"/>
                </a:lnTo>
                <a:lnTo>
                  <a:pt x="204519" y="208279"/>
                </a:lnTo>
                <a:lnTo>
                  <a:pt x="180643" y="232409"/>
                </a:lnTo>
                <a:lnTo>
                  <a:pt x="133666" y="232409"/>
                </a:lnTo>
                <a:lnTo>
                  <a:pt x="133666" y="242569"/>
                </a:lnTo>
                <a:lnTo>
                  <a:pt x="133971" y="243839"/>
                </a:lnTo>
                <a:lnTo>
                  <a:pt x="170724" y="243839"/>
                </a:lnTo>
                <a:lnTo>
                  <a:pt x="167105" y="247649"/>
                </a:lnTo>
                <a:lnTo>
                  <a:pt x="164806" y="252729"/>
                </a:lnTo>
                <a:lnTo>
                  <a:pt x="163282" y="260349"/>
                </a:lnTo>
                <a:lnTo>
                  <a:pt x="163079" y="261619"/>
                </a:lnTo>
                <a:lnTo>
                  <a:pt x="165796" y="261619"/>
                </a:lnTo>
                <a:lnTo>
                  <a:pt x="168018" y="257809"/>
                </a:lnTo>
                <a:lnTo>
                  <a:pt x="174554" y="250189"/>
                </a:lnTo>
                <a:lnTo>
                  <a:pt x="182472" y="241299"/>
                </a:lnTo>
                <a:lnTo>
                  <a:pt x="200912" y="223519"/>
                </a:lnTo>
                <a:lnTo>
                  <a:pt x="265915" y="223519"/>
                </a:lnTo>
                <a:lnTo>
                  <a:pt x="263485" y="220979"/>
                </a:lnTo>
                <a:lnTo>
                  <a:pt x="263485" y="210819"/>
                </a:lnTo>
                <a:lnTo>
                  <a:pt x="267130" y="207009"/>
                </a:lnTo>
                <a:lnTo>
                  <a:pt x="304363" y="207009"/>
                </a:lnTo>
                <a:lnTo>
                  <a:pt x="310649" y="184149"/>
                </a:lnTo>
                <a:lnTo>
                  <a:pt x="313077" y="157479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19"/>
                </a:lnTo>
                <a:lnTo>
                  <a:pt x="64017" y="30479"/>
                </a:lnTo>
                <a:lnTo>
                  <a:pt x="30107" y="63499"/>
                </a:lnTo>
                <a:lnTo>
                  <a:pt x="7870" y="106679"/>
                </a:lnTo>
                <a:lnTo>
                  <a:pt x="89" y="154939"/>
                </a:lnTo>
                <a:lnTo>
                  <a:pt x="0" y="157479"/>
                </a:lnTo>
                <a:lnTo>
                  <a:pt x="1733" y="176529"/>
                </a:lnTo>
                <a:lnTo>
                  <a:pt x="1849" y="177799"/>
                </a:lnTo>
                <a:lnTo>
                  <a:pt x="1964" y="179069"/>
                </a:lnTo>
                <a:lnTo>
                  <a:pt x="2080" y="180339"/>
                </a:lnTo>
                <a:lnTo>
                  <a:pt x="2195" y="181609"/>
                </a:lnTo>
                <a:lnTo>
                  <a:pt x="2311" y="182879"/>
                </a:lnTo>
                <a:lnTo>
                  <a:pt x="2427" y="184149"/>
                </a:lnTo>
                <a:lnTo>
                  <a:pt x="9757" y="210819"/>
                </a:lnTo>
                <a:lnTo>
                  <a:pt x="21428" y="236219"/>
                </a:lnTo>
                <a:lnTo>
                  <a:pt x="36993" y="257809"/>
                </a:lnTo>
                <a:lnTo>
                  <a:pt x="63028" y="231139"/>
                </a:lnTo>
                <a:lnTo>
                  <a:pt x="118794" y="222249"/>
                </a:lnTo>
                <a:lnTo>
                  <a:pt x="134737" y="220979"/>
                </a:lnTo>
                <a:lnTo>
                  <a:pt x="161898" y="220979"/>
                </a:lnTo>
                <a:lnTo>
                  <a:pt x="161898" y="214629"/>
                </a:lnTo>
                <a:lnTo>
                  <a:pt x="162717" y="210819"/>
                </a:lnTo>
                <a:lnTo>
                  <a:pt x="116495" y="210819"/>
                </a:lnTo>
                <a:lnTo>
                  <a:pt x="115403" y="209549"/>
                </a:lnTo>
                <a:lnTo>
                  <a:pt x="106991" y="203199"/>
                </a:lnTo>
                <a:lnTo>
                  <a:pt x="102248" y="191769"/>
                </a:lnTo>
                <a:lnTo>
                  <a:pt x="102393" y="190499"/>
                </a:lnTo>
                <a:lnTo>
                  <a:pt x="99795" y="190499"/>
                </a:lnTo>
                <a:lnTo>
                  <a:pt x="99058" y="189229"/>
                </a:lnTo>
                <a:lnTo>
                  <a:pt x="93687" y="179069"/>
                </a:lnTo>
                <a:lnTo>
                  <a:pt x="93757" y="176529"/>
                </a:lnTo>
                <a:lnTo>
                  <a:pt x="93862" y="172719"/>
                </a:lnTo>
                <a:lnTo>
                  <a:pt x="93967" y="168909"/>
                </a:lnTo>
                <a:lnTo>
                  <a:pt x="94072" y="165099"/>
                </a:lnTo>
                <a:lnTo>
                  <a:pt x="95144" y="162559"/>
                </a:lnTo>
                <a:lnTo>
                  <a:pt x="92873" y="162559"/>
                </a:lnTo>
                <a:lnTo>
                  <a:pt x="91946" y="161289"/>
                </a:lnTo>
                <a:lnTo>
                  <a:pt x="91603" y="161289"/>
                </a:lnTo>
                <a:lnTo>
                  <a:pt x="90023" y="149859"/>
                </a:lnTo>
                <a:lnTo>
                  <a:pt x="91751" y="137159"/>
                </a:lnTo>
                <a:lnTo>
                  <a:pt x="97663" y="124459"/>
                </a:lnTo>
                <a:lnTo>
                  <a:pt x="108634" y="110489"/>
                </a:lnTo>
                <a:lnTo>
                  <a:pt x="157262" y="62229"/>
                </a:lnTo>
                <a:lnTo>
                  <a:pt x="164529" y="54609"/>
                </a:lnTo>
                <a:lnTo>
                  <a:pt x="169948" y="48259"/>
                </a:lnTo>
                <a:lnTo>
                  <a:pt x="173813" y="40639"/>
                </a:lnTo>
                <a:lnTo>
                  <a:pt x="176414" y="31749"/>
                </a:lnTo>
                <a:lnTo>
                  <a:pt x="176630" y="30479"/>
                </a:lnTo>
                <a:lnTo>
                  <a:pt x="249054" y="30479"/>
                </a:lnTo>
                <a:lnTo>
                  <a:pt x="206051" y="7619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19"/>
                </a:moveTo>
                <a:lnTo>
                  <a:pt x="200912" y="223519"/>
                </a:lnTo>
                <a:lnTo>
                  <a:pt x="250049" y="231139"/>
                </a:lnTo>
                <a:lnTo>
                  <a:pt x="276084" y="257809"/>
                </a:lnTo>
                <a:lnTo>
                  <a:pt x="291644" y="236219"/>
                </a:lnTo>
                <a:lnTo>
                  <a:pt x="296896" y="224789"/>
                </a:lnTo>
                <a:lnTo>
                  <a:pt x="267130" y="224789"/>
                </a:lnTo>
                <a:lnTo>
                  <a:pt x="265915" y="223519"/>
                </a:lnTo>
                <a:close/>
              </a:path>
              <a:path w="313690" h="312420">
                <a:moveTo>
                  <a:pt x="161898" y="220979"/>
                </a:moveTo>
                <a:lnTo>
                  <a:pt x="134737" y="220979"/>
                </a:lnTo>
                <a:lnTo>
                  <a:pt x="144627" y="222249"/>
                </a:lnTo>
                <a:lnTo>
                  <a:pt x="149682" y="226059"/>
                </a:lnTo>
                <a:lnTo>
                  <a:pt x="151116" y="232409"/>
                </a:lnTo>
                <a:lnTo>
                  <a:pt x="161898" y="232409"/>
                </a:lnTo>
                <a:lnTo>
                  <a:pt x="161898" y="220979"/>
                </a:lnTo>
                <a:close/>
              </a:path>
              <a:path w="313690" h="312420">
                <a:moveTo>
                  <a:pt x="308688" y="128269"/>
                </a:moveTo>
                <a:lnTo>
                  <a:pt x="213358" y="128269"/>
                </a:lnTo>
                <a:lnTo>
                  <a:pt x="214082" y="129539"/>
                </a:lnTo>
                <a:lnTo>
                  <a:pt x="219456" y="140969"/>
                </a:lnTo>
                <a:lnTo>
                  <a:pt x="219418" y="142239"/>
                </a:lnTo>
                <a:lnTo>
                  <a:pt x="219303" y="146049"/>
                </a:lnTo>
                <a:lnTo>
                  <a:pt x="219189" y="149859"/>
                </a:lnTo>
                <a:lnTo>
                  <a:pt x="219075" y="153669"/>
                </a:lnTo>
                <a:lnTo>
                  <a:pt x="212648" y="168909"/>
                </a:lnTo>
                <a:lnTo>
                  <a:pt x="199884" y="184149"/>
                </a:lnTo>
                <a:lnTo>
                  <a:pt x="182383" y="201929"/>
                </a:lnTo>
                <a:lnTo>
                  <a:pt x="175124" y="209549"/>
                </a:lnTo>
                <a:lnTo>
                  <a:pt x="169708" y="215899"/>
                </a:lnTo>
                <a:lnTo>
                  <a:pt x="165845" y="223519"/>
                </a:lnTo>
                <a:lnTo>
                  <a:pt x="163244" y="231139"/>
                </a:lnTo>
                <a:lnTo>
                  <a:pt x="163041" y="232409"/>
                </a:lnTo>
                <a:lnTo>
                  <a:pt x="165441" y="232409"/>
                </a:lnTo>
                <a:lnTo>
                  <a:pt x="168686" y="227329"/>
                </a:lnTo>
                <a:lnTo>
                  <a:pt x="172723" y="222249"/>
                </a:lnTo>
                <a:lnTo>
                  <a:pt x="209578" y="184149"/>
                </a:lnTo>
                <a:lnTo>
                  <a:pt x="220280" y="157479"/>
                </a:lnTo>
                <a:lnTo>
                  <a:pt x="313077" y="157479"/>
                </a:lnTo>
                <a:lnTo>
                  <a:pt x="313193" y="156209"/>
                </a:lnTo>
                <a:lnTo>
                  <a:pt x="308688" y="128269"/>
                </a:lnTo>
                <a:close/>
              </a:path>
              <a:path w="313690" h="312420">
                <a:moveTo>
                  <a:pt x="304363" y="207009"/>
                </a:moveTo>
                <a:lnTo>
                  <a:pt x="276985" y="207009"/>
                </a:lnTo>
                <a:lnTo>
                  <a:pt x="280871" y="210819"/>
                </a:lnTo>
                <a:lnTo>
                  <a:pt x="280871" y="220979"/>
                </a:lnTo>
                <a:lnTo>
                  <a:pt x="277227" y="224789"/>
                </a:lnTo>
                <a:lnTo>
                  <a:pt x="296896" y="224789"/>
                </a:lnTo>
                <a:lnTo>
                  <a:pt x="303316" y="210819"/>
                </a:lnTo>
                <a:lnTo>
                  <a:pt x="304363" y="207009"/>
                </a:lnTo>
                <a:close/>
              </a:path>
              <a:path w="313690" h="312420">
                <a:moveTo>
                  <a:pt x="276465" y="208279"/>
                </a:moveTo>
                <a:lnTo>
                  <a:pt x="267892" y="208279"/>
                </a:lnTo>
                <a:lnTo>
                  <a:pt x="264819" y="212089"/>
                </a:lnTo>
                <a:lnTo>
                  <a:pt x="264819" y="219709"/>
                </a:lnTo>
                <a:lnTo>
                  <a:pt x="267892" y="223519"/>
                </a:lnTo>
                <a:lnTo>
                  <a:pt x="276223" y="223519"/>
                </a:lnTo>
                <a:lnTo>
                  <a:pt x="278425" y="220979"/>
                </a:lnTo>
                <a:lnTo>
                  <a:pt x="268933" y="220979"/>
                </a:lnTo>
                <a:lnTo>
                  <a:pt x="268933" y="210819"/>
                </a:lnTo>
                <a:lnTo>
                  <a:pt x="278505" y="210819"/>
                </a:lnTo>
                <a:lnTo>
                  <a:pt x="276465" y="208279"/>
                </a:lnTo>
                <a:close/>
              </a:path>
              <a:path w="313690" h="312420">
                <a:moveTo>
                  <a:pt x="272197" y="217169"/>
                </a:moveTo>
                <a:lnTo>
                  <a:pt x="270737" y="217169"/>
                </a:lnTo>
                <a:lnTo>
                  <a:pt x="270737" y="220979"/>
                </a:lnTo>
                <a:lnTo>
                  <a:pt x="274572" y="220979"/>
                </a:lnTo>
                <a:lnTo>
                  <a:pt x="272197" y="217169"/>
                </a:lnTo>
                <a:close/>
              </a:path>
              <a:path w="313690" h="312420">
                <a:moveTo>
                  <a:pt x="278505" y="210819"/>
                </a:moveTo>
                <a:lnTo>
                  <a:pt x="274547" y="210819"/>
                </a:lnTo>
                <a:lnTo>
                  <a:pt x="275703" y="212089"/>
                </a:lnTo>
                <a:lnTo>
                  <a:pt x="275703" y="214629"/>
                </a:lnTo>
                <a:lnTo>
                  <a:pt x="274801" y="215899"/>
                </a:lnTo>
                <a:lnTo>
                  <a:pt x="273861" y="215899"/>
                </a:lnTo>
                <a:lnTo>
                  <a:pt x="276604" y="220979"/>
                </a:lnTo>
                <a:lnTo>
                  <a:pt x="278425" y="220979"/>
                </a:lnTo>
                <a:lnTo>
                  <a:pt x="279525" y="219709"/>
                </a:lnTo>
                <a:lnTo>
                  <a:pt x="279525" y="212089"/>
                </a:lnTo>
                <a:lnTo>
                  <a:pt x="278505" y="210819"/>
                </a:lnTo>
                <a:close/>
              </a:path>
              <a:path w="313690" h="312420">
                <a:moveTo>
                  <a:pt x="273886" y="212089"/>
                </a:moveTo>
                <a:lnTo>
                  <a:pt x="270737" y="212089"/>
                </a:lnTo>
                <a:lnTo>
                  <a:pt x="270737" y="215899"/>
                </a:lnTo>
                <a:lnTo>
                  <a:pt x="273150" y="215899"/>
                </a:lnTo>
                <a:lnTo>
                  <a:pt x="273886" y="214629"/>
                </a:lnTo>
                <a:lnTo>
                  <a:pt x="273886" y="212089"/>
                </a:lnTo>
                <a:close/>
              </a:path>
              <a:path w="313690" h="312420">
                <a:moveTo>
                  <a:pt x="296048" y="88899"/>
                </a:moveTo>
                <a:lnTo>
                  <a:pt x="177760" y="88899"/>
                </a:lnTo>
                <a:lnTo>
                  <a:pt x="177760" y="106679"/>
                </a:lnTo>
                <a:lnTo>
                  <a:pt x="176121" y="114299"/>
                </a:lnTo>
                <a:lnTo>
                  <a:pt x="171678" y="121919"/>
                </a:lnTo>
                <a:lnTo>
                  <a:pt x="165142" y="129539"/>
                </a:lnTo>
                <a:lnTo>
                  <a:pt x="157224" y="137159"/>
                </a:lnTo>
                <a:lnTo>
                  <a:pt x="121702" y="172719"/>
                </a:lnTo>
                <a:lnTo>
                  <a:pt x="114115" y="182879"/>
                </a:lnTo>
                <a:lnTo>
                  <a:pt x="110433" y="191769"/>
                </a:lnTo>
                <a:lnTo>
                  <a:pt x="110903" y="199389"/>
                </a:lnTo>
                <a:lnTo>
                  <a:pt x="110981" y="200659"/>
                </a:lnTo>
                <a:lnTo>
                  <a:pt x="116927" y="209549"/>
                </a:lnTo>
                <a:lnTo>
                  <a:pt x="116495" y="210819"/>
                </a:lnTo>
                <a:lnTo>
                  <a:pt x="162717" y="210819"/>
                </a:lnTo>
                <a:lnTo>
                  <a:pt x="163537" y="207009"/>
                </a:lnTo>
                <a:lnTo>
                  <a:pt x="165757" y="203199"/>
                </a:lnTo>
                <a:lnTo>
                  <a:pt x="161936" y="203199"/>
                </a:lnTo>
                <a:lnTo>
                  <a:pt x="161936" y="186689"/>
                </a:lnTo>
                <a:lnTo>
                  <a:pt x="163575" y="179069"/>
                </a:lnTo>
                <a:lnTo>
                  <a:pt x="168018" y="171449"/>
                </a:lnTo>
                <a:lnTo>
                  <a:pt x="174554" y="162559"/>
                </a:lnTo>
                <a:lnTo>
                  <a:pt x="182472" y="154939"/>
                </a:lnTo>
                <a:lnTo>
                  <a:pt x="191451" y="146049"/>
                </a:lnTo>
                <a:lnTo>
                  <a:pt x="199038" y="135889"/>
                </a:lnTo>
                <a:lnTo>
                  <a:pt x="202720" y="126999"/>
                </a:lnTo>
                <a:lnTo>
                  <a:pt x="202250" y="119379"/>
                </a:lnTo>
                <a:lnTo>
                  <a:pt x="202172" y="118109"/>
                </a:lnTo>
                <a:lnTo>
                  <a:pt x="196226" y="109219"/>
                </a:lnTo>
                <a:lnTo>
                  <a:pt x="305616" y="109219"/>
                </a:lnTo>
                <a:lnTo>
                  <a:pt x="305206" y="106679"/>
                </a:lnTo>
                <a:lnTo>
                  <a:pt x="296048" y="88899"/>
                </a:lnTo>
                <a:close/>
              </a:path>
              <a:path w="313690" h="312420">
                <a:moveTo>
                  <a:pt x="305616" y="109219"/>
                </a:moveTo>
                <a:lnTo>
                  <a:pt x="197750" y="109219"/>
                </a:lnTo>
                <a:lnTo>
                  <a:pt x="206162" y="115569"/>
                </a:lnTo>
                <a:lnTo>
                  <a:pt x="210906" y="126999"/>
                </a:lnTo>
                <a:lnTo>
                  <a:pt x="209303" y="140969"/>
                </a:lnTo>
                <a:lnTo>
                  <a:pt x="198677" y="157479"/>
                </a:lnTo>
                <a:lnTo>
                  <a:pt x="182434" y="172719"/>
                </a:lnTo>
                <a:lnTo>
                  <a:pt x="175169" y="180339"/>
                </a:lnTo>
                <a:lnTo>
                  <a:pt x="169753" y="186689"/>
                </a:lnTo>
                <a:lnTo>
                  <a:pt x="165889" y="194309"/>
                </a:lnTo>
                <a:lnTo>
                  <a:pt x="163282" y="203199"/>
                </a:lnTo>
                <a:lnTo>
                  <a:pt x="165757" y="203199"/>
                </a:lnTo>
                <a:lnTo>
                  <a:pt x="167978" y="199389"/>
                </a:lnTo>
                <a:lnTo>
                  <a:pt x="174510" y="191769"/>
                </a:lnTo>
                <a:lnTo>
                  <a:pt x="202127" y="163829"/>
                </a:lnTo>
                <a:lnTo>
                  <a:pt x="214388" y="142239"/>
                </a:lnTo>
                <a:lnTo>
                  <a:pt x="213053" y="129539"/>
                </a:lnTo>
                <a:lnTo>
                  <a:pt x="212584" y="128269"/>
                </a:lnTo>
                <a:lnTo>
                  <a:pt x="308688" y="128269"/>
                </a:lnTo>
                <a:lnTo>
                  <a:pt x="305616" y="109219"/>
                </a:lnTo>
                <a:close/>
              </a:path>
              <a:path w="313690" h="312420">
                <a:moveTo>
                  <a:pt x="279053" y="59689"/>
                </a:moveTo>
                <a:lnTo>
                  <a:pt x="177811" y="59689"/>
                </a:lnTo>
                <a:lnTo>
                  <a:pt x="177811" y="77469"/>
                </a:lnTo>
                <a:lnTo>
                  <a:pt x="176172" y="85089"/>
                </a:lnTo>
                <a:lnTo>
                  <a:pt x="171729" y="92709"/>
                </a:lnTo>
                <a:lnTo>
                  <a:pt x="165193" y="100329"/>
                </a:lnTo>
                <a:lnTo>
                  <a:pt x="157275" y="107949"/>
                </a:lnTo>
                <a:lnTo>
                  <a:pt x="118350" y="147319"/>
                </a:lnTo>
                <a:lnTo>
                  <a:pt x="111026" y="154939"/>
                </a:lnTo>
                <a:lnTo>
                  <a:pt x="103452" y="165099"/>
                </a:lnTo>
                <a:lnTo>
                  <a:pt x="98765" y="176529"/>
                </a:lnTo>
                <a:lnTo>
                  <a:pt x="100100" y="189229"/>
                </a:lnTo>
                <a:lnTo>
                  <a:pt x="100570" y="190499"/>
                </a:lnTo>
                <a:lnTo>
                  <a:pt x="102393" y="190499"/>
                </a:lnTo>
                <a:lnTo>
                  <a:pt x="103850" y="177799"/>
                </a:lnTo>
                <a:lnTo>
                  <a:pt x="114476" y="162559"/>
                </a:lnTo>
                <a:lnTo>
                  <a:pt x="157275" y="119379"/>
                </a:lnTo>
                <a:lnTo>
                  <a:pt x="176617" y="88899"/>
                </a:lnTo>
                <a:lnTo>
                  <a:pt x="296048" y="88899"/>
                </a:lnTo>
                <a:lnTo>
                  <a:pt x="282966" y="63499"/>
                </a:lnTo>
                <a:lnTo>
                  <a:pt x="279053" y="59689"/>
                </a:lnTo>
                <a:close/>
              </a:path>
              <a:path w="313690" h="312420">
                <a:moveTo>
                  <a:pt x="249054" y="30479"/>
                </a:moveTo>
                <a:lnTo>
                  <a:pt x="177773" y="30479"/>
                </a:lnTo>
                <a:lnTo>
                  <a:pt x="177773" y="48259"/>
                </a:lnTo>
                <a:lnTo>
                  <a:pt x="176134" y="55879"/>
                </a:lnTo>
                <a:lnTo>
                  <a:pt x="171691" y="63499"/>
                </a:lnTo>
                <a:lnTo>
                  <a:pt x="165155" y="71119"/>
                </a:lnTo>
                <a:lnTo>
                  <a:pt x="157237" y="80009"/>
                </a:lnTo>
                <a:lnTo>
                  <a:pt x="115289" y="121919"/>
                </a:lnTo>
                <a:lnTo>
                  <a:pt x="103569" y="134619"/>
                </a:lnTo>
                <a:lnTo>
                  <a:pt x="96750" y="144779"/>
                </a:lnTo>
                <a:lnTo>
                  <a:pt x="93593" y="152399"/>
                </a:lnTo>
                <a:lnTo>
                  <a:pt x="92861" y="161289"/>
                </a:lnTo>
                <a:lnTo>
                  <a:pt x="92873" y="162559"/>
                </a:lnTo>
                <a:lnTo>
                  <a:pt x="95144" y="162559"/>
                </a:lnTo>
                <a:lnTo>
                  <a:pt x="100503" y="149859"/>
                </a:lnTo>
                <a:lnTo>
                  <a:pt x="113270" y="134619"/>
                </a:lnTo>
                <a:lnTo>
                  <a:pt x="157313" y="90169"/>
                </a:lnTo>
                <a:lnTo>
                  <a:pt x="176668" y="59689"/>
                </a:lnTo>
                <a:lnTo>
                  <a:pt x="279053" y="59689"/>
                </a:lnTo>
                <a:lnTo>
                  <a:pt x="249054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57409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FFFFFF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8897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07009" y="2151991"/>
            <a:ext cx="6378575" cy="215138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60"/>
              </a:spcBef>
              <a:tabLst>
                <a:tab pos="2466975" algn="l"/>
              </a:tabLst>
            </a:pPr>
            <a:r>
              <a:rPr sz="4800" dirty="0">
                <a:solidFill>
                  <a:srgbClr val="FFFFFF"/>
                </a:solidFill>
              </a:rPr>
              <a:t>E</a:t>
            </a:r>
            <a:r>
              <a:rPr sz="4800" spc="-5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s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c</a:t>
            </a:r>
            <a:r>
              <a:rPr sz="4800" spc="-4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l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h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a</a:t>
            </a:r>
            <a:r>
              <a:rPr sz="4800" dirty="0">
                <a:solidFill>
                  <a:srgbClr val="FFFFFF"/>
                </a:solidFill>
              </a:rPr>
              <a:t>	h</a:t>
            </a:r>
            <a:r>
              <a:rPr sz="4800" spc="-6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j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e</a:t>
            </a:r>
            <a:endParaRPr sz="4800"/>
          </a:p>
          <a:p>
            <a:pPr marL="12700" marR="5080" algn="ctr">
              <a:lnSpc>
                <a:spcPct val="100000"/>
              </a:lnSpc>
              <a:spcBef>
                <a:spcPts val="78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Crer</a:t>
            </a:r>
            <a:r>
              <a:rPr sz="2400" b="1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na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ressurreição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conﬁar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em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Jesus,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pois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Nele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há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esperança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promessa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da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vida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eterna!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8184" y="812"/>
              <a:ext cx="6091885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2261" y="2732658"/>
            <a:ext cx="2431910" cy="14137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460825" y="4782592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72394" y="5064623"/>
            <a:ext cx="1345565" cy="1345565"/>
            <a:chOff x="4472394" y="5064623"/>
            <a:chExt cx="1345565" cy="1345565"/>
          </a:xfrm>
        </p:grpSpPr>
        <p:sp>
          <p:nvSpPr>
            <p:cNvPr id="8" name="object 8"/>
            <p:cNvSpPr/>
            <p:nvPr/>
          </p:nvSpPr>
          <p:spPr>
            <a:xfrm>
              <a:off x="4472394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41" y="650379"/>
                  </a:lnTo>
                  <a:lnTo>
                    <a:pt x="139065" y="693572"/>
                  </a:lnTo>
                  <a:lnTo>
                    <a:pt x="145440" y="696099"/>
                  </a:lnTo>
                  <a:lnTo>
                    <a:pt x="159283" y="697369"/>
                  </a:lnTo>
                  <a:lnTo>
                    <a:pt x="174625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65" y="696099"/>
                  </a:moveTo>
                  <a:lnTo>
                    <a:pt x="185559" y="696099"/>
                  </a:lnTo>
                  <a:lnTo>
                    <a:pt x="185521" y="743089"/>
                  </a:lnTo>
                  <a:lnTo>
                    <a:pt x="231965" y="743089"/>
                  </a:lnTo>
                  <a:lnTo>
                    <a:pt x="231965" y="696099"/>
                  </a:lnTo>
                  <a:close/>
                </a:path>
                <a:path w="1345564" h="1252854">
                  <a:moveTo>
                    <a:pt x="556818" y="348119"/>
                  </a:moveTo>
                  <a:lnTo>
                    <a:pt x="556615" y="325272"/>
                  </a:lnTo>
                  <a:lnTo>
                    <a:pt x="510197" y="325272"/>
                  </a:lnTo>
                  <a:lnTo>
                    <a:pt x="510235" y="279552"/>
                  </a:lnTo>
                  <a:lnTo>
                    <a:pt x="498665" y="278269"/>
                  </a:lnTo>
                  <a:lnTo>
                    <a:pt x="475399" y="278269"/>
                  </a:lnTo>
                  <a:lnTo>
                    <a:pt x="463854" y="279552"/>
                  </a:lnTo>
                  <a:lnTo>
                    <a:pt x="463880" y="325272"/>
                  </a:lnTo>
                  <a:lnTo>
                    <a:pt x="417461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26" y="417969"/>
                  </a:lnTo>
                  <a:lnTo>
                    <a:pt x="324700" y="464972"/>
                  </a:lnTo>
                  <a:lnTo>
                    <a:pt x="324700" y="510679"/>
                  </a:lnTo>
                  <a:lnTo>
                    <a:pt x="324700" y="557669"/>
                  </a:lnTo>
                  <a:lnTo>
                    <a:pt x="231940" y="557669"/>
                  </a:lnTo>
                  <a:lnTo>
                    <a:pt x="231940" y="510679"/>
                  </a:lnTo>
                  <a:lnTo>
                    <a:pt x="324700" y="510679"/>
                  </a:lnTo>
                  <a:lnTo>
                    <a:pt x="324700" y="464972"/>
                  </a:lnTo>
                  <a:lnTo>
                    <a:pt x="185559" y="464972"/>
                  </a:lnTo>
                  <a:lnTo>
                    <a:pt x="185521" y="417969"/>
                  </a:lnTo>
                  <a:lnTo>
                    <a:pt x="231965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25" y="372249"/>
                  </a:lnTo>
                  <a:lnTo>
                    <a:pt x="0" y="417969"/>
                  </a:lnTo>
                  <a:lnTo>
                    <a:pt x="46507" y="421779"/>
                  </a:lnTo>
                  <a:lnTo>
                    <a:pt x="46431" y="464972"/>
                  </a:lnTo>
                  <a:lnTo>
                    <a:pt x="25" y="464972"/>
                  </a:lnTo>
                  <a:lnTo>
                    <a:pt x="25" y="557669"/>
                  </a:lnTo>
                  <a:lnTo>
                    <a:pt x="46405" y="557669"/>
                  </a:lnTo>
                  <a:lnTo>
                    <a:pt x="46405" y="650379"/>
                  </a:lnTo>
                  <a:lnTo>
                    <a:pt x="92786" y="650379"/>
                  </a:lnTo>
                  <a:lnTo>
                    <a:pt x="92786" y="557669"/>
                  </a:lnTo>
                  <a:lnTo>
                    <a:pt x="139204" y="557669"/>
                  </a:lnTo>
                  <a:lnTo>
                    <a:pt x="139141" y="603389"/>
                  </a:lnTo>
                  <a:lnTo>
                    <a:pt x="185585" y="603389"/>
                  </a:lnTo>
                  <a:lnTo>
                    <a:pt x="185559" y="650379"/>
                  </a:lnTo>
                  <a:lnTo>
                    <a:pt x="278320" y="650379"/>
                  </a:lnTo>
                  <a:lnTo>
                    <a:pt x="278295" y="603389"/>
                  </a:lnTo>
                  <a:lnTo>
                    <a:pt x="324726" y="603389"/>
                  </a:lnTo>
                  <a:lnTo>
                    <a:pt x="324726" y="650379"/>
                  </a:lnTo>
                  <a:lnTo>
                    <a:pt x="278320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55" y="650379"/>
                  </a:lnTo>
                  <a:lnTo>
                    <a:pt x="371081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81" y="557669"/>
                  </a:lnTo>
                  <a:lnTo>
                    <a:pt x="371055" y="510679"/>
                  </a:lnTo>
                  <a:lnTo>
                    <a:pt x="417499" y="510679"/>
                  </a:lnTo>
                  <a:lnTo>
                    <a:pt x="417563" y="467499"/>
                  </a:lnTo>
                  <a:lnTo>
                    <a:pt x="371055" y="464972"/>
                  </a:lnTo>
                  <a:lnTo>
                    <a:pt x="371055" y="417969"/>
                  </a:lnTo>
                  <a:lnTo>
                    <a:pt x="463854" y="417969"/>
                  </a:lnTo>
                  <a:lnTo>
                    <a:pt x="463816" y="372249"/>
                  </a:lnTo>
                  <a:lnTo>
                    <a:pt x="506907" y="370979"/>
                  </a:lnTo>
                  <a:lnTo>
                    <a:pt x="510006" y="378599"/>
                  </a:lnTo>
                  <a:lnTo>
                    <a:pt x="510819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15" y="417969"/>
                  </a:lnTo>
                  <a:lnTo>
                    <a:pt x="556615" y="370979"/>
                  </a:lnTo>
                  <a:lnTo>
                    <a:pt x="556818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51" y="1066939"/>
                  </a:lnTo>
                  <a:lnTo>
                    <a:pt x="649351" y="1113942"/>
                  </a:lnTo>
                  <a:lnTo>
                    <a:pt x="695756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76" y="279552"/>
                  </a:lnTo>
                  <a:lnTo>
                    <a:pt x="649376" y="372249"/>
                  </a:lnTo>
                  <a:lnTo>
                    <a:pt x="695756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188" y="753706"/>
                  </a:moveTo>
                  <a:lnTo>
                    <a:pt x="742137" y="742124"/>
                  </a:lnTo>
                  <a:lnTo>
                    <a:pt x="730554" y="742111"/>
                  </a:lnTo>
                  <a:lnTo>
                    <a:pt x="707339" y="742264"/>
                  </a:lnTo>
                  <a:lnTo>
                    <a:pt x="695756" y="742124"/>
                  </a:lnTo>
                  <a:lnTo>
                    <a:pt x="695756" y="788504"/>
                  </a:lnTo>
                  <a:lnTo>
                    <a:pt x="730554" y="788352"/>
                  </a:lnTo>
                  <a:lnTo>
                    <a:pt x="742137" y="788504"/>
                  </a:lnTo>
                  <a:lnTo>
                    <a:pt x="742010" y="776922"/>
                  </a:lnTo>
                  <a:lnTo>
                    <a:pt x="742188" y="753706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20" y="370979"/>
                  </a:lnTo>
                  <a:lnTo>
                    <a:pt x="706678" y="370979"/>
                  </a:lnTo>
                  <a:lnTo>
                    <a:pt x="695756" y="372249"/>
                  </a:lnTo>
                  <a:lnTo>
                    <a:pt x="695756" y="417969"/>
                  </a:lnTo>
                  <a:lnTo>
                    <a:pt x="742175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70" y="974648"/>
                  </a:moveTo>
                  <a:lnTo>
                    <a:pt x="788492" y="974648"/>
                  </a:lnTo>
                  <a:lnTo>
                    <a:pt x="788492" y="950518"/>
                  </a:lnTo>
                  <a:lnTo>
                    <a:pt x="788479" y="927658"/>
                  </a:lnTo>
                  <a:lnTo>
                    <a:pt x="649363" y="927658"/>
                  </a:lnTo>
                  <a:lnTo>
                    <a:pt x="649363" y="950518"/>
                  </a:lnTo>
                  <a:lnTo>
                    <a:pt x="649351" y="974648"/>
                  </a:lnTo>
                  <a:lnTo>
                    <a:pt x="695769" y="974648"/>
                  </a:lnTo>
                  <a:lnTo>
                    <a:pt x="695769" y="997508"/>
                  </a:lnTo>
                  <a:lnTo>
                    <a:pt x="695744" y="1020368"/>
                  </a:lnTo>
                  <a:lnTo>
                    <a:pt x="788631" y="1020368"/>
                  </a:lnTo>
                  <a:lnTo>
                    <a:pt x="788631" y="997508"/>
                  </a:lnTo>
                  <a:lnTo>
                    <a:pt x="788670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17" y="231952"/>
                  </a:lnTo>
                  <a:lnTo>
                    <a:pt x="788517" y="278295"/>
                  </a:lnTo>
                  <a:lnTo>
                    <a:pt x="800087" y="278079"/>
                  </a:lnTo>
                  <a:lnTo>
                    <a:pt x="823531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53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75" y="92989"/>
                  </a:lnTo>
                  <a:lnTo>
                    <a:pt x="842086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44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17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53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70" y="372249"/>
                  </a:moveTo>
                  <a:lnTo>
                    <a:pt x="974051" y="372249"/>
                  </a:lnTo>
                  <a:lnTo>
                    <a:pt x="974051" y="279552"/>
                  </a:lnTo>
                  <a:lnTo>
                    <a:pt x="927646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05" y="279552"/>
                  </a:lnTo>
                  <a:lnTo>
                    <a:pt x="881316" y="278269"/>
                  </a:lnTo>
                  <a:lnTo>
                    <a:pt x="834910" y="279552"/>
                  </a:lnTo>
                  <a:lnTo>
                    <a:pt x="834936" y="325272"/>
                  </a:lnTo>
                  <a:lnTo>
                    <a:pt x="788530" y="325272"/>
                  </a:lnTo>
                  <a:lnTo>
                    <a:pt x="788492" y="417969"/>
                  </a:lnTo>
                  <a:lnTo>
                    <a:pt x="834936" y="417969"/>
                  </a:lnTo>
                  <a:lnTo>
                    <a:pt x="834910" y="372249"/>
                  </a:lnTo>
                  <a:lnTo>
                    <a:pt x="927671" y="372249"/>
                  </a:lnTo>
                  <a:lnTo>
                    <a:pt x="927646" y="417969"/>
                  </a:lnTo>
                  <a:lnTo>
                    <a:pt x="1020445" y="417969"/>
                  </a:lnTo>
                  <a:lnTo>
                    <a:pt x="1020470" y="372249"/>
                  </a:lnTo>
                  <a:close/>
                </a:path>
                <a:path w="1345564" h="1252854">
                  <a:moveTo>
                    <a:pt x="1298765" y="372249"/>
                  </a:moveTo>
                  <a:lnTo>
                    <a:pt x="1252321" y="372249"/>
                  </a:lnTo>
                  <a:lnTo>
                    <a:pt x="1252334" y="37859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47" y="464972"/>
                  </a:lnTo>
                  <a:lnTo>
                    <a:pt x="1298765" y="464972"/>
                  </a:lnTo>
                  <a:lnTo>
                    <a:pt x="1298765" y="372249"/>
                  </a:lnTo>
                  <a:close/>
                </a:path>
                <a:path w="1345564" h="1252854">
                  <a:moveTo>
                    <a:pt x="1345145" y="835799"/>
                  </a:moveTo>
                  <a:lnTo>
                    <a:pt x="1345120" y="788822"/>
                  </a:lnTo>
                  <a:lnTo>
                    <a:pt x="1252347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86" y="881532"/>
                  </a:lnTo>
                  <a:lnTo>
                    <a:pt x="1113205" y="881532"/>
                  </a:lnTo>
                  <a:lnTo>
                    <a:pt x="1113205" y="974242"/>
                  </a:lnTo>
                  <a:lnTo>
                    <a:pt x="1113205" y="1113942"/>
                  </a:lnTo>
                  <a:lnTo>
                    <a:pt x="974051" y="1113942"/>
                  </a:lnTo>
                  <a:lnTo>
                    <a:pt x="974051" y="974242"/>
                  </a:lnTo>
                  <a:lnTo>
                    <a:pt x="1113205" y="974242"/>
                  </a:lnTo>
                  <a:lnTo>
                    <a:pt x="1113205" y="881532"/>
                  </a:lnTo>
                  <a:lnTo>
                    <a:pt x="1113180" y="835799"/>
                  </a:lnTo>
                  <a:lnTo>
                    <a:pt x="1159611" y="835799"/>
                  </a:lnTo>
                  <a:lnTo>
                    <a:pt x="1159586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66" y="788822"/>
                  </a:lnTo>
                  <a:lnTo>
                    <a:pt x="1113205" y="788822"/>
                  </a:lnTo>
                  <a:lnTo>
                    <a:pt x="1113180" y="743089"/>
                  </a:lnTo>
                  <a:lnTo>
                    <a:pt x="1159611" y="743089"/>
                  </a:lnTo>
                  <a:lnTo>
                    <a:pt x="1159586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11" y="650379"/>
                  </a:lnTo>
                  <a:lnTo>
                    <a:pt x="1159586" y="696099"/>
                  </a:lnTo>
                  <a:lnTo>
                    <a:pt x="1252385" y="696099"/>
                  </a:lnTo>
                  <a:lnTo>
                    <a:pt x="1252347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02" y="650379"/>
                  </a:lnTo>
                  <a:lnTo>
                    <a:pt x="1298765" y="603389"/>
                  </a:lnTo>
                  <a:lnTo>
                    <a:pt x="1255687" y="603389"/>
                  </a:lnTo>
                  <a:lnTo>
                    <a:pt x="1252385" y="650379"/>
                  </a:lnTo>
                  <a:lnTo>
                    <a:pt x="1205941" y="650379"/>
                  </a:lnTo>
                  <a:lnTo>
                    <a:pt x="1205966" y="603389"/>
                  </a:lnTo>
                  <a:lnTo>
                    <a:pt x="1113205" y="603389"/>
                  </a:lnTo>
                  <a:lnTo>
                    <a:pt x="1113205" y="557669"/>
                  </a:lnTo>
                  <a:lnTo>
                    <a:pt x="1205966" y="557669"/>
                  </a:lnTo>
                  <a:lnTo>
                    <a:pt x="1205941" y="510679"/>
                  </a:lnTo>
                  <a:lnTo>
                    <a:pt x="1252385" y="510679"/>
                  </a:lnTo>
                  <a:lnTo>
                    <a:pt x="1252347" y="464972"/>
                  </a:lnTo>
                  <a:lnTo>
                    <a:pt x="1205966" y="464972"/>
                  </a:lnTo>
                  <a:lnTo>
                    <a:pt x="1205966" y="372249"/>
                  </a:lnTo>
                  <a:lnTo>
                    <a:pt x="1159560" y="372249"/>
                  </a:lnTo>
                  <a:lnTo>
                    <a:pt x="1159611" y="417969"/>
                  </a:lnTo>
                  <a:lnTo>
                    <a:pt x="1159611" y="464972"/>
                  </a:lnTo>
                  <a:lnTo>
                    <a:pt x="1159611" y="510679"/>
                  </a:lnTo>
                  <a:lnTo>
                    <a:pt x="1113167" y="510679"/>
                  </a:lnTo>
                  <a:lnTo>
                    <a:pt x="1113167" y="464972"/>
                  </a:lnTo>
                  <a:lnTo>
                    <a:pt x="1159611" y="464972"/>
                  </a:lnTo>
                  <a:lnTo>
                    <a:pt x="1159611" y="417969"/>
                  </a:lnTo>
                  <a:lnTo>
                    <a:pt x="1116533" y="417969"/>
                  </a:lnTo>
                  <a:lnTo>
                    <a:pt x="1113231" y="372249"/>
                  </a:lnTo>
                  <a:lnTo>
                    <a:pt x="1066787" y="372249"/>
                  </a:lnTo>
                  <a:lnTo>
                    <a:pt x="1066850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50" y="464972"/>
                  </a:lnTo>
                  <a:lnTo>
                    <a:pt x="1066850" y="510679"/>
                  </a:lnTo>
                  <a:lnTo>
                    <a:pt x="1020470" y="510679"/>
                  </a:lnTo>
                  <a:lnTo>
                    <a:pt x="1020470" y="557669"/>
                  </a:lnTo>
                  <a:lnTo>
                    <a:pt x="1020470" y="603389"/>
                  </a:lnTo>
                  <a:lnTo>
                    <a:pt x="974026" y="603389"/>
                  </a:lnTo>
                  <a:lnTo>
                    <a:pt x="974026" y="557669"/>
                  </a:lnTo>
                  <a:lnTo>
                    <a:pt x="1020470" y="557669"/>
                  </a:lnTo>
                  <a:lnTo>
                    <a:pt x="1020470" y="510679"/>
                  </a:lnTo>
                  <a:lnTo>
                    <a:pt x="1020445" y="464972"/>
                  </a:lnTo>
                  <a:lnTo>
                    <a:pt x="974026" y="464972"/>
                  </a:lnTo>
                  <a:lnTo>
                    <a:pt x="974051" y="510679"/>
                  </a:lnTo>
                  <a:lnTo>
                    <a:pt x="834910" y="510679"/>
                  </a:lnTo>
                  <a:lnTo>
                    <a:pt x="834910" y="464972"/>
                  </a:lnTo>
                  <a:lnTo>
                    <a:pt x="695756" y="464972"/>
                  </a:lnTo>
                  <a:lnTo>
                    <a:pt x="695756" y="417969"/>
                  </a:lnTo>
                  <a:lnTo>
                    <a:pt x="556615" y="417969"/>
                  </a:lnTo>
                  <a:lnTo>
                    <a:pt x="556590" y="464972"/>
                  </a:lnTo>
                  <a:lnTo>
                    <a:pt x="603097" y="467499"/>
                  </a:lnTo>
                  <a:lnTo>
                    <a:pt x="603021" y="510679"/>
                  </a:lnTo>
                  <a:lnTo>
                    <a:pt x="556615" y="510679"/>
                  </a:lnTo>
                  <a:lnTo>
                    <a:pt x="556615" y="603389"/>
                  </a:lnTo>
                  <a:lnTo>
                    <a:pt x="603021" y="603389"/>
                  </a:lnTo>
                  <a:lnTo>
                    <a:pt x="602970" y="557669"/>
                  </a:lnTo>
                  <a:lnTo>
                    <a:pt x="649376" y="557669"/>
                  </a:lnTo>
                  <a:lnTo>
                    <a:pt x="649351" y="510679"/>
                  </a:lnTo>
                  <a:lnTo>
                    <a:pt x="738809" y="510679"/>
                  </a:lnTo>
                  <a:lnTo>
                    <a:pt x="741883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595" y="603389"/>
                  </a:lnTo>
                  <a:lnTo>
                    <a:pt x="927430" y="626249"/>
                  </a:lnTo>
                  <a:lnTo>
                    <a:pt x="927671" y="650379"/>
                  </a:lnTo>
                  <a:lnTo>
                    <a:pt x="1066850" y="650379"/>
                  </a:lnTo>
                  <a:lnTo>
                    <a:pt x="1066825" y="696099"/>
                  </a:lnTo>
                  <a:lnTo>
                    <a:pt x="927671" y="696099"/>
                  </a:lnTo>
                  <a:lnTo>
                    <a:pt x="927671" y="650379"/>
                  </a:lnTo>
                  <a:lnTo>
                    <a:pt x="881291" y="650379"/>
                  </a:lnTo>
                  <a:lnTo>
                    <a:pt x="881316" y="696099"/>
                  </a:lnTo>
                  <a:lnTo>
                    <a:pt x="838238" y="696099"/>
                  </a:lnTo>
                  <a:lnTo>
                    <a:pt x="835152" y="689749"/>
                  </a:lnTo>
                  <a:lnTo>
                    <a:pt x="834288" y="675779"/>
                  </a:lnTo>
                  <a:lnTo>
                    <a:pt x="834567" y="660539"/>
                  </a:lnTo>
                  <a:lnTo>
                    <a:pt x="834910" y="650379"/>
                  </a:lnTo>
                  <a:lnTo>
                    <a:pt x="788492" y="650379"/>
                  </a:lnTo>
                  <a:lnTo>
                    <a:pt x="788555" y="696099"/>
                  </a:lnTo>
                  <a:lnTo>
                    <a:pt x="742149" y="696099"/>
                  </a:lnTo>
                  <a:lnTo>
                    <a:pt x="742149" y="743089"/>
                  </a:lnTo>
                  <a:lnTo>
                    <a:pt x="834936" y="743089"/>
                  </a:lnTo>
                  <a:lnTo>
                    <a:pt x="834910" y="835799"/>
                  </a:lnTo>
                  <a:lnTo>
                    <a:pt x="881291" y="835799"/>
                  </a:lnTo>
                  <a:lnTo>
                    <a:pt x="881519" y="812939"/>
                  </a:lnTo>
                  <a:lnTo>
                    <a:pt x="881354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71" y="788822"/>
                  </a:lnTo>
                  <a:lnTo>
                    <a:pt x="1020445" y="788822"/>
                  </a:lnTo>
                  <a:lnTo>
                    <a:pt x="1020406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06" y="881532"/>
                  </a:lnTo>
                  <a:lnTo>
                    <a:pt x="1020470" y="928522"/>
                  </a:lnTo>
                  <a:lnTo>
                    <a:pt x="974026" y="928522"/>
                  </a:lnTo>
                  <a:lnTo>
                    <a:pt x="974090" y="881532"/>
                  </a:lnTo>
                  <a:lnTo>
                    <a:pt x="927646" y="881532"/>
                  </a:lnTo>
                  <a:lnTo>
                    <a:pt x="927709" y="835799"/>
                  </a:lnTo>
                  <a:lnTo>
                    <a:pt x="881291" y="835799"/>
                  </a:lnTo>
                  <a:lnTo>
                    <a:pt x="881316" y="881532"/>
                  </a:lnTo>
                  <a:lnTo>
                    <a:pt x="834910" y="881532"/>
                  </a:lnTo>
                  <a:lnTo>
                    <a:pt x="834885" y="974242"/>
                  </a:lnTo>
                  <a:lnTo>
                    <a:pt x="881316" y="974242"/>
                  </a:lnTo>
                  <a:lnTo>
                    <a:pt x="881265" y="928522"/>
                  </a:lnTo>
                  <a:lnTo>
                    <a:pt x="927671" y="928522"/>
                  </a:lnTo>
                  <a:lnTo>
                    <a:pt x="927671" y="1066939"/>
                  </a:lnTo>
                  <a:lnTo>
                    <a:pt x="881265" y="1066939"/>
                  </a:lnTo>
                  <a:lnTo>
                    <a:pt x="881316" y="1021232"/>
                  </a:lnTo>
                  <a:lnTo>
                    <a:pt x="788530" y="1021232"/>
                  </a:lnTo>
                  <a:lnTo>
                    <a:pt x="788555" y="1066939"/>
                  </a:lnTo>
                  <a:lnTo>
                    <a:pt x="742111" y="1066939"/>
                  </a:lnTo>
                  <a:lnTo>
                    <a:pt x="742175" y="1113942"/>
                  </a:lnTo>
                  <a:lnTo>
                    <a:pt x="695756" y="1113942"/>
                  </a:lnTo>
                  <a:lnTo>
                    <a:pt x="695756" y="1159662"/>
                  </a:lnTo>
                  <a:lnTo>
                    <a:pt x="742175" y="1159662"/>
                  </a:lnTo>
                  <a:lnTo>
                    <a:pt x="742111" y="1206639"/>
                  </a:lnTo>
                  <a:lnTo>
                    <a:pt x="788530" y="1206639"/>
                  </a:lnTo>
                  <a:lnTo>
                    <a:pt x="788492" y="1159662"/>
                  </a:lnTo>
                  <a:lnTo>
                    <a:pt x="834910" y="1159662"/>
                  </a:lnTo>
                  <a:lnTo>
                    <a:pt x="834910" y="1113942"/>
                  </a:lnTo>
                  <a:lnTo>
                    <a:pt x="927671" y="1113942"/>
                  </a:lnTo>
                  <a:lnTo>
                    <a:pt x="927709" y="1159662"/>
                  </a:lnTo>
                  <a:lnTo>
                    <a:pt x="834910" y="1159662"/>
                  </a:lnTo>
                  <a:lnTo>
                    <a:pt x="834910" y="1206639"/>
                  </a:lnTo>
                  <a:lnTo>
                    <a:pt x="881316" y="1206639"/>
                  </a:lnTo>
                  <a:lnTo>
                    <a:pt x="881291" y="1252359"/>
                  </a:lnTo>
                  <a:lnTo>
                    <a:pt x="927709" y="1252359"/>
                  </a:lnTo>
                  <a:lnTo>
                    <a:pt x="927646" y="1206639"/>
                  </a:lnTo>
                  <a:lnTo>
                    <a:pt x="974090" y="1206639"/>
                  </a:lnTo>
                  <a:lnTo>
                    <a:pt x="974051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05" y="1252359"/>
                  </a:lnTo>
                  <a:lnTo>
                    <a:pt x="1113205" y="1159662"/>
                  </a:lnTo>
                  <a:lnTo>
                    <a:pt x="1159586" y="1159662"/>
                  </a:lnTo>
                  <a:lnTo>
                    <a:pt x="1159586" y="1066939"/>
                  </a:lnTo>
                  <a:lnTo>
                    <a:pt x="1205966" y="1066939"/>
                  </a:lnTo>
                  <a:lnTo>
                    <a:pt x="1205966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47" y="1066939"/>
                  </a:lnTo>
                  <a:lnTo>
                    <a:pt x="1252347" y="1021232"/>
                  </a:lnTo>
                  <a:lnTo>
                    <a:pt x="1159560" y="1021232"/>
                  </a:lnTo>
                  <a:lnTo>
                    <a:pt x="1159586" y="974242"/>
                  </a:lnTo>
                  <a:lnTo>
                    <a:pt x="1252347" y="974242"/>
                  </a:lnTo>
                  <a:lnTo>
                    <a:pt x="1252347" y="1021232"/>
                  </a:lnTo>
                  <a:lnTo>
                    <a:pt x="1298765" y="1021232"/>
                  </a:lnTo>
                  <a:lnTo>
                    <a:pt x="1298727" y="974242"/>
                  </a:lnTo>
                  <a:lnTo>
                    <a:pt x="1298702" y="928522"/>
                  </a:lnTo>
                  <a:lnTo>
                    <a:pt x="1345145" y="928522"/>
                  </a:lnTo>
                  <a:lnTo>
                    <a:pt x="1345145" y="881532"/>
                  </a:lnTo>
                  <a:lnTo>
                    <a:pt x="1298638" y="878979"/>
                  </a:lnTo>
                  <a:lnTo>
                    <a:pt x="1298702" y="835799"/>
                  </a:lnTo>
                  <a:lnTo>
                    <a:pt x="1345145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3442" y="5203773"/>
              <a:ext cx="231979" cy="18614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50676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05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57187"/>
                  </a:moveTo>
                  <a:lnTo>
                    <a:pt x="92570" y="545630"/>
                  </a:lnTo>
                  <a:lnTo>
                    <a:pt x="92583" y="522363"/>
                  </a:lnTo>
                  <a:lnTo>
                    <a:pt x="92786" y="510832"/>
                  </a:lnTo>
                  <a:lnTo>
                    <a:pt x="46418" y="510832"/>
                  </a:lnTo>
                  <a:lnTo>
                    <a:pt x="46634" y="522363"/>
                  </a:lnTo>
                  <a:lnTo>
                    <a:pt x="46634" y="545630"/>
                  </a:lnTo>
                  <a:lnTo>
                    <a:pt x="46418" y="557187"/>
                  </a:lnTo>
                  <a:lnTo>
                    <a:pt x="92798" y="557187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02" y="470712"/>
                  </a:lnTo>
                  <a:lnTo>
                    <a:pt x="92202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59" y="510806"/>
                  </a:moveTo>
                  <a:lnTo>
                    <a:pt x="139179" y="510806"/>
                  </a:lnTo>
                  <a:lnTo>
                    <a:pt x="139204" y="557225"/>
                  </a:lnTo>
                  <a:lnTo>
                    <a:pt x="92798" y="557225"/>
                  </a:lnTo>
                  <a:lnTo>
                    <a:pt x="92798" y="603605"/>
                  </a:lnTo>
                  <a:lnTo>
                    <a:pt x="185559" y="603605"/>
                  </a:lnTo>
                  <a:lnTo>
                    <a:pt x="185483" y="557225"/>
                  </a:lnTo>
                  <a:lnTo>
                    <a:pt x="185331" y="533971"/>
                  </a:lnTo>
                  <a:lnTo>
                    <a:pt x="185559" y="510806"/>
                  </a:lnTo>
                  <a:close/>
                </a:path>
                <a:path w="603885" h="1067435">
                  <a:moveTo>
                    <a:pt x="232156" y="162915"/>
                  </a:moveTo>
                  <a:lnTo>
                    <a:pt x="231940" y="139750"/>
                  </a:lnTo>
                  <a:lnTo>
                    <a:pt x="185559" y="139750"/>
                  </a:lnTo>
                  <a:lnTo>
                    <a:pt x="185166" y="158965"/>
                  </a:lnTo>
                  <a:lnTo>
                    <a:pt x="184988" y="190157"/>
                  </a:lnTo>
                  <a:lnTo>
                    <a:pt x="185928" y="219354"/>
                  </a:lnTo>
                  <a:lnTo>
                    <a:pt x="188887" y="232613"/>
                  </a:lnTo>
                  <a:lnTo>
                    <a:pt x="231965" y="232549"/>
                  </a:lnTo>
                  <a:lnTo>
                    <a:pt x="231838" y="209372"/>
                  </a:lnTo>
                  <a:lnTo>
                    <a:pt x="232156" y="162915"/>
                  </a:lnTo>
                  <a:close/>
                </a:path>
                <a:path w="603885" h="1067435">
                  <a:moveTo>
                    <a:pt x="324739" y="789127"/>
                  </a:moveTo>
                  <a:lnTo>
                    <a:pt x="324713" y="742721"/>
                  </a:lnTo>
                  <a:lnTo>
                    <a:pt x="139179" y="742721"/>
                  </a:lnTo>
                  <a:lnTo>
                    <a:pt x="139179" y="649947"/>
                  </a:lnTo>
                  <a:lnTo>
                    <a:pt x="92798" y="649947"/>
                  </a:lnTo>
                  <a:lnTo>
                    <a:pt x="92798" y="789127"/>
                  </a:lnTo>
                  <a:lnTo>
                    <a:pt x="139204" y="789127"/>
                  </a:lnTo>
                  <a:lnTo>
                    <a:pt x="139179" y="835482"/>
                  </a:lnTo>
                  <a:lnTo>
                    <a:pt x="185597" y="835482"/>
                  </a:lnTo>
                  <a:lnTo>
                    <a:pt x="185559" y="881913"/>
                  </a:lnTo>
                  <a:lnTo>
                    <a:pt x="189852" y="881913"/>
                  </a:lnTo>
                  <a:lnTo>
                    <a:pt x="208711" y="882154"/>
                  </a:lnTo>
                  <a:lnTo>
                    <a:pt x="223875" y="882154"/>
                  </a:lnTo>
                  <a:lnTo>
                    <a:pt x="255168" y="881913"/>
                  </a:lnTo>
                  <a:lnTo>
                    <a:pt x="278333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34" y="812241"/>
                  </a:lnTo>
                  <a:lnTo>
                    <a:pt x="278295" y="789127"/>
                  </a:lnTo>
                  <a:lnTo>
                    <a:pt x="324739" y="789127"/>
                  </a:lnTo>
                  <a:close/>
                </a:path>
                <a:path w="603885" h="1067435">
                  <a:moveTo>
                    <a:pt x="324739" y="418071"/>
                  </a:moveTo>
                  <a:lnTo>
                    <a:pt x="324713" y="371652"/>
                  </a:lnTo>
                  <a:lnTo>
                    <a:pt x="231940" y="371652"/>
                  </a:lnTo>
                  <a:lnTo>
                    <a:pt x="231940" y="464426"/>
                  </a:lnTo>
                  <a:lnTo>
                    <a:pt x="185534" y="464426"/>
                  </a:lnTo>
                  <a:lnTo>
                    <a:pt x="185559" y="510806"/>
                  </a:lnTo>
                  <a:lnTo>
                    <a:pt x="278320" y="510806"/>
                  </a:lnTo>
                  <a:lnTo>
                    <a:pt x="278091" y="487641"/>
                  </a:lnTo>
                  <a:lnTo>
                    <a:pt x="278244" y="464426"/>
                  </a:lnTo>
                  <a:lnTo>
                    <a:pt x="278434" y="441185"/>
                  </a:lnTo>
                  <a:lnTo>
                    <a:pt x="278295" y="418071"/>
                  </a:lnTo>
                  <a:lnTo>
                    <a:pt x="324739" y="418071"/>
                  </a:lnTo>
                  <a:close/>
                </a:path>
                <a:path w="603885" h="1067435">
                  <a:moveTo>
                    <a:pt x="417499" y="603605"/>
                  </a:moveTo>
                  <a:lnTo>
                    <a:pt x="417474" y="510806"/>
                  </a:lnTo>
                  <a:lnTo>
                    <a:pt x="278320" y="510806"/>
                  </a:lnTo>
                  <a:lnTo>
                    <a:pt x="278295" y="557225"/>
                  </a:lnTo>
                  <a:lnTo>
                    <a:pt x="324815" y="560527"/>
                  </a:lnTo>
                  <a:lnTo>
                    <a:pt x="324739" y="603605"/>
                  </a:lnTo>
                  <a:lnTo>
                    <a:pt x="278320" y="603605"/>
                  </a:lnTo>
                  <a:lnTo>
                    <a:pt x="278320" y="696366"/>
                  </a:lnTo>
                  <a:lnTo>
                    <a:pt x="324739" y="696366"/>
                  </a:lnTo>
                  <a:lnTo>
                    <a:pt x="324675" y="649960"/>
                  </a:lnTo>
                  <a:lnTo>
                    <a:pt x="371094" y="649960"/>
                  </a:lnTo>
                  <a:lnTo>
                    <a:pt x="371055" y="603605"/>
                  </a:lnTo>
                  <a:lnTo>
                    <a:pt x="417499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44" y="881913"/>
                  </a:lnTo>
                  <a:lnTo>
                    <a:pt x="278333" y="881913"/>
                  </a:lnTo>
                  <a:lnTo>
                    <a:pt x="278295" y="928281"/>
                  </a:lnTo>
                  <a:lnTo>
                    <a:pt x="324815" y="931583"/>
                  </a:lnTo>
                  <a:lnTo>
                    <a:pt x="324739" y="974661"/>
                  </a:lnTo>
                  <a:lnTo>
                    <a:pt x="278333" y="974661"/>
                  </a:lnTo>
                  <a:lnTo>
                    <a:pt x="278333" y="1067422"/>
                  </a:lnTo>
                  <a:lnTo>
                    <a:pt x="324739" y="1067422"/>
                  </a:lnTo>
                  <a:lnTo>
                    <a:pt x="324675" y="1021016"/>
                  </a:lnTo>
                  <a:lnTo>
                    <a:pt x="371094" y="1021016"/>
                  </a:lnTo>
                  <a:lnTo>
                    <a:pt x="371068" y="974661"/>
                  </a:lnTo>
                  <a:lnTo>
                    <a:pt x="417499" y="974661"/>
                  </a:lnTo>
                  <a:lnTo>
                    <a:pt x="417474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80" y="325310"/>
                  </a:moveTo>
                  <a:lnTo>
                    <a:pt x="463854" y="278892"/>
                  </a:lnTo>
                  <a:lnTo>
                    <a:pt x="394246" y="278612"/>
                  </a:lnTo>
                  <a:lnTo>
                    <a:pt x="371094" y="278892"/>
                  </a:lnTo>
                  <a:lnTo>
                    <a:pt x="370471" y="305130"/>
                  </a:lnTo>
                  <a:lnTo>
                    <a:pt x="371348" y="318985"/>
                  </a:lnTo>
                  <a:lnTo>
                    <a:pt x="374421" y="325374"/>
                  </a:lnTo>
                  <a:lnTo>
                    <a:pt x="463880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27" y="371563"/>
                  </a:lnTo>
                  <a:lnTo>
                    <a:pt x="417449" y="371627"/>
                  </a:lnTo>
                  <a:lnTo>
                    <a:pt x="417385" y="383209"/>
                  </a:lnTo>
                  <a:lnTo>
                    <a:pt x="417601" y="406450"/>
                  </a:lnTo>
                  <a:lnTo>
                    <a:pt x="417474" y="418045"/>
                  </a:lnTo>
                  <a:lnTo>
                    <a:pt x="429056" y="417931"/>
                  </a:lnTo>
                  <a:lnTo>
                    <a:pt x="452272" y="418147"/>
                  </a:lnTo>
                  <a:lnTo>
                    <a:pt x="463854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35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53" y="3924"/>
                  </a:lnTo>
                  <a:lnTo>
                    <a:pt x="463816" y="47002"/>
                  </a:lnTo>
                  <a:lnTo>
                    <a:pt x="510235" y="46977"/>
                  </a:lnTo>
                  <a:lnTo>
                    <a:pt x="510171" y="35394"/>
                  </a:lnTo>
                  <a:lnTo>
                    <a:pt x="510235" y="596"/>
                  </a:lnTo>
                  <a:close/>
                </a:path>
                <a:path w="603885" h="1067435">
                  <a:moveTo>
                    <a:pt x="510273" y="510781"/>
                  </a:moveTo>
                  <a:lnTo>
                    <a:pt x="498678" y="510717"/>
                  </a:lnTo>
                  <a:lnTo>
                    <a:pt x="475437" y="510933"/>
                  </a:lnTo>
                  <a:lnTo>
                    <a:pt x="463854" y="510806"/>
                  </a:lnTo>
                  <a:lnTo>
                    <a:pt x="463981" y="522389"/>
                  </a:lnTo>
                  <a:lnTo>
                    <a:pt x="463765" y="545630"/>
                  </a:lnTo>
                  <a:lnTo>
                    <a:pt x="463829" y="557225"/>
                  </a:lnTo>
                  <a:lnTo>
                    <a:pt x="475411" y="557276"/>
                  </a:lnTo>
                  <a:lnTo>
                    <a:pt x="498652" y="557060"/>
                  </a:lnTo>
                  <a:lnTo>
                    <a:pt x="510235" y="557187"/>
                  </a:lnTo>
                  <a:lnTo>
                    <a:pt x="510171" y="545604"/>
                  </a:lnTo>
                  <a:lnTo>
                    <a:pt x="510273" y="510781"/>
                  </a:lnTo>
                  <a:close/>
                </a:path>
                <a:path w="603885" h="1067435">
                  <a:moveTo>
                    <a:pt x="556615" y="557187"/>
                  </a:moveTo>
                  <a:lnTo>
                    <a:pt x="545033" y="557136"/>
                  </a:lnTo>
                  <a:lnTo>
                    <a:pt x="521817" y="557314"/>
                  </a:lnTo>
                  <a:lnTo>
                    <a:pt x="510235" y="557187"/>
                  </a:lnTo>
                  <a:lnTo>
                    <a:pt x="510311" y="568782"/>
                  </a:lnTo>
                  <a:lnTo>
                    <a:pt x="510197" y="603605"/>
                  </a:lnTo>
                  <a:lnTo>
                    <a:pt x="556615" y="603567"/>
                  </a:lnTo>
                  <a:lnTo>
                    <a:pt x="556615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42" y="331571"/>
                  </a:lnTo>
                  <a:lnTo>
                    <a:pt x="599668" y="325170"/>
                  </a:lnTo>
                  <a:lnTo>
                    <a:pt x="556590" y="325234"/>
                  </a:lnTo>
                  <a:lnTo>
                    <a:pt x="556615" y="371652"/>
                  </a:lnTo>
                  <a:lnTo>
                    <a:pt x="568198" y="371513"/>
                  </a:lnTo>
                  <a:lnTo>
                    <a:pt x="602996" y="371652"/>
                  </a:lnTo>
                  <a:lnTo>
                    <a:pt x="603338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3442" y="6177784"/>
              <a:ext cx="139217" cy="2319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72419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18" y="834885"/>
                  </a:moveTo>
                  <a:lnTo>
                    <a:pt x="139115" y="834885"/>
                  </a:lnTo>
                  <a:lnTo>
                    <a:pt x="139115" y="857745"/>
                  </a:lnTo>
                  <a:lnTo>
                    <a:pt x="139153" y="881875"/>
                  </a:lnTo>
                  <a:lnTo>
                    <a:pt x="92760" y="881875"/>
                  </a:lnTo>
                  <a:lnTo>
                    <a:pt x="92760" y="904735"/>
                  </a:lnTo>
                  <a:lnTo>
                    <a:pt x="92760" y="927595"/>
                  </a:lnTo>
                  <a:lnTo>
                    <a:pt x="92760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18" y="927595"/>
                  </a:lnTo>
                  <a:lnTo>
                    <a:pt x="185318" y="904735"/>
                  </a:lnTo>
                  <a:lnTo>
                    <a:pt x="185051" y="904735"/>
                  </a:lnTo>
                  <a:lnTo>
                    <a:pt x="185051" y="881875"/>
                  </a:lnTo>
                  <a:lnTo>
                    <a:pt x="185051" y="857745"/>
                  </a:lnTo>
                  <a:lnTo>
                    <a:pt x="185318" y="857745"/>
                  </a:lnTo>
                  <a:lnTo>
                    <a:pt x="185318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40" y="788466"/>
                  </a:moveTo>
                  <a:lnTo>
                    <a:pt x="185496" y="788466"/>
                  </a:lnTo>
                  <a:lnTo>
                    <a:pt x="185521" y="834910"/>
                  </a:lnTo>
                  <a:lnTo>
                    <a:pt x="231940" y="834910"/>
                  </a:lnTo>
                  <a:lnTo>
                    <a:pt x="231940" y="788466"/>
                  </a:lnTo>
                  <a:close/>
                </a:path>
                <a:path w="1345564" h="1345564">
                  <a:moveTo>
                    <a:pt x="324675" y="1019937"/>
                  </a:moveTo>
                  <a:lnTo>
                    <a:pt x="0" y="1019937"/>
                  </a:lnTo>
                  <a:lnTo>
                    <a:pt x="0" y="1066927"/>
                  </a:lnTo>
                  <a:lnTo>
                    <a:pt x="0" y="1299337"/>
                  </a:lnTo>
                  <a:lnTo>
                    <a:pt x="0" y="1345057"/>
                  </a:lnTo>
                  <a:lnTo>
                    <a:pt x="324675" y="1345057"/>
                  </a:lnTo>
                  <a:lnTo>
                    <a:pt x="324675" y="1299337"/>
                  </a:lnTo>
                  <a:lnTo>
                    <a:pt x="46380" y="1299337"/>
                  </a:lnTo>
                  <a:lnTo>
                    <a:pt x="46380" y="1066927"/>
                  </a:lnTo>
                  <a:lnTo>
                    <a:pt x="278295" y="1066927"/>
                  </a:lnTo>
                  <a:lnTo>
                    <a:pt x="278295" y="1298714"/>
                  </a:lnTo>
                  <a:lnTo>
                    <a:pt x="324675" y="1298714"/>
                  </a:lnTo>
                  <a:lnTo>
                    <a:pt x="324675" y="1066927"/>
                  </a:lnTo>
                  <a:lnTo>
                    <a:pt x="324675" y="1066800"/>
                  </a:lnTo>
                  <a:lnTo>
                    <a:pt x="324675" y="1019937"/>
                  </a:lnTo>
                  <a:close/>
                </a:path>
                <a:path w="1345564" h="1345564">
                  <a:moveTo>
                    <a:pt x="324675" y="127"/>
                  </a:moveTo>
                  <a:lnTo>
                    <a:pt x="0" y="127"/>
                  </a:lnTo>
                  <a:lnTo>
                    <a:pt x="0" y="45847"/>
                  </a:lnTo>
                  <a:lnTo>
                    <a:pt x="0" y="278257"/>
                  </a:lnTo>
                  <a:lnTo>
                    <a:pt x="0" y="325247"/>
                  </a:lnTo>
                  <a:lnTo>
                    <a:pt x="324675" y="325247"/>
                  </a:lnTo>
                  <a:lnTo>
                    <a:pt x="324675" y="278295"/>
                  </a:lnTo>
                  <a:lnTo>
                    <a:pt x="324675" y="46380"/>
                  </a:lnTo>
                  <a:lnTo>
                    <a:pt x="278295" y="46380"/>
                  </a:lnTo>
                  <a:lnTo>
                    <a:pt x="278295" y="278257"/>
                  </a:lnTo>
                  <a:lnTo>
                    <a:pt x="46380" y="278257"/>
                  </a:lnTo>
                  <a:lnTo>
                    <a:pt x="46380" y="45847"/>
                  </a:lnTo>
                  <a:lnTo>
                    <a:pt x="324675" y="45847"/>
                  </a:lnTo>
                  <a:lnTo>
                    <a:pt x="324675" y="127"/>
                  </a:lnTo>
                  <a:close/>
                </a:path>
                <a:path w="1345564" h="1345564">
                  <a:moveTo>
                    <a:pt x="324700" y="927595"/>
                  </a:moveTo>
                  <a:lnTo>
                    <a:pt x="185508" y="927595"/>
                  </a:lnTo>
                  <a:lnTo>
                    <a:pt x="185508" y="974585"/>
                  </a:lnTo>
                  <a:lnTo>
                    <a:pt x="324700" y="974585"/>
                  </a:lnTo>
                  <a:lnTo>
                    <a:pt x="324700" y="927836"/>
                  </a:lnTo>
                  <a:lnTo>
                    <a:pt x="324700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31" y="695744"/>
                  </a:moveTo>
                  <a:lnTo>
                    <a:pt x="684136" y="695858"/>
                  </a:lnTo>
                  <a:lnTo>
                    <a:pt x="660895" y="695655"/>
                  </a:lnTo>
                  <a:lnTo>
                    <a:pt x="649312" y="695718"/>
                  </a:lnTo>
                  <a:lnTo>
                    <a:pt x="649249" y="738797"/>
                  </a:lnTo>
                  <a:lnTo>
                    <a:pt x="655624" y="741908"/>
                  </a:lnTo>
                  <a:lnTo>
                    <a:pt x="669442" y="742708"/>
                  </a:lnTo>
                  <a:lnTo>
                    <a:pt x="695731" y="742124"/>
                  </a:lnTo>
                  <a:lnTo>
                    <a:pt x="695579" y="707313"/>
                  </a:lnTo>
                  <a:lnTo>
                    <a:pt x="695731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21" y="1217536"/>
                  </a:lnTo>
                  <a:lnTo>
                    <a:pt x="834872" y="1205953"/>
                  </a:lnTo>
                  <a:lnTo>
                    <a:pt x="823290" y="1205839"/>
                  </a:lnTo>
                  <a:lnTo>
                    <a:pt x="800074" y="1206055"/>
                  </a:lnTo>
                  <a:lnTo>
                    <a:pt x="788492" y="1205953"/>
                  </a:lnTo>
                  <a:lnTo>
                    <a:pt x="788276" y="1217510"/>
                  </a:lnTo>
                  <a:lnTo>
                    <a:pt x="788212" y="1229144"/>
                  </a:lnTo>
                  <a:lnTo>
                    <a:pt x="788276" y="1240764"/>
                  </a:lnTo>
                  <a:lnTo>
                    <a:pt x="788492" y="1252334"/>
                  </a:lnTo>
                  <a:lnTo>
                    <a:pt x="800074" y="1252194"/>
                  </a:lnTo>
                  <a:lnTo>
                    <a:pt x="823290" y="1252385"/>
                  </a:lnTo>
                  <a:lnTo>
                    <a:pt x="834872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787" y="1298714"/>
                  </a:moveTo>
                  <a:lnTo>
                    <a:pt x="881253" y="1298714"/>
                  </a:lnTo>
                  <a:lnTo>
                    <a:pt x="881253" y="1252334"/>
                  </a:lnTo>
                  <a:lnTo>
                    <a:pt x="869670" y="1252461"/>
                  </a:lnTo>
                  <a:lnTo>
                    <a:pt x="834872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19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492" y="1252334"/>
                  </a:lnTo>
                  <a:lnTo>
                    <a:pt x="776909" y="1252448"/>
                  </a:lnTo>
                  <a:lnTo>
                    <a:pt x="742073" y="1252308"/>
                  </a:lnTo>
                  <a:lnTo>
                    <a:pt x="742137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12" y="1345133"/>
                  </a:lnTo>
                  <a:lnTo>
                    <a:pt x="1063447" y="1345196"/>
                  </a:lnTo>
                  <a:lnTo>
                    <a:pt x="1066787" y="1298714"/>
                  </a:lnTo>
                  <a:close/>
                </a:path>
                <a:path w="1345564" h="1345564">
                  <a:moveTo>
                    <a:pt x="1066825" y="1020394"/>
                  </a:moveTo>
                  <a:lnTo>
                    <a:pt x="1020381" y="1020394"/>
                  </a:lnTo>
                  <a:lnTo>
                    <a:pt x="1020381" y="1066825"/>
                  </a:lnTo>
                  <a:lnTo>
                    <a:pt x="1066825" y="1066825"/>
                  </a:lnTo>
                  <a:lnTo>
                    <a:pt x="1066825" y="1020394"/>
                  </a:lnTo>
                  <a:close/>
                </a:path>
                <a:path w="1345564" h="1345564">
                  <a:moveTo>
                    <a:pt x="1252321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21" y="231914"/>
                  </a:lnTo>
                  <a:lnTo>
                    <a:pt x="1252321" y="92760"/>
                  </a:lnTo>
                  <a:close/>
                </a:path>
                <a:path w="1345564" h="1345564">
                  <a:moveTo>
                    <a:pt x="1298702" y="1205953"/>
                  </a:moveTo>
                  <a:lnTo>
                    <a:pt x="1205941" y="1205953"/>
                  </a:lnTo>
                  <a:lnTo>
                    <a:pt x="1205953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55" y="1299324"/>
                  </a:lnTo>
                  <a:lnTo>
                    <a:pt x="1113155" y="1345044"/>
                  </a:lnTo>
                  <a:lnTo>
                    <a:pt x="1252308" y="1345044"/>
                  </a:lnTo>
                  <a:lnTo>
                    <a:pt x="1252308" y="1299324"/>
                  </a:lnTo>
                  <a:lnTo>
                    <a:pt x="1252296" y="1252359"/>
                  </a:lnTo>
                  <a:lnTo>
                    <a:pt x="1298702" y="1252359"/>
                  </a:lnTo>
                  <a:lnTo>
                    <a:pt x="1298702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800" y="278257"/>
                  </a:lnTo>
                  <a:lnTo>
                    <a:pt x="1066800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20" y="1252359"/>
                  </a:moveTo>
                  <a:lnTo>
                    <a:pt x="1298702" y="1252359"/>
                  </a:lnTo>
                  <a:lnTo>
                    <a:pt x="1298676" y="1298752"/>
                  </a:lnTo>
                  <a:lnTo>
                    <a:pt x="1345120" y="1298752"/>
                  </a:lnTo>
                  <a:lnTo>
                    <a:pt x="1345120" y="1252359"/>
                  </a:lnTo>
                  <a:close/>
                </a:path>
                <a:path w="1345564" h="1345564">
                  <a:moveTo>
                    <a:pt x="1345120" y="510171"/>
                  </a:moveTo>
                  <a:lnTo>
                    <a:pt x="1298676" y="510171"/>
                  </a:lnTo>
                  <a:lnTo>
                    <a:pt x="1298676" y="556615"/>
                  </a:lnTo>
                  <a:lnTo>
                    <a:pt x="1345120" y="556615"/>
                  </a:lnTo>
                  <a:lnTo>
                    <a:pt x="1345120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38584" y="2274570"/>
            <a:ext cx="10619740" cy="4669155"/>
          </a:xfrm>
          <a:prstGeom prst="rect">
            <a:avLst/>
          </a:prstGeom>
        </p:spPr>
        <p:txBody>
          <a:bodyPr vert="horz" wrap="square" lIns="0" tIns="5060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84"/>
              </a:spcBef>
              <a:tabLst>
                <a:tab pos="3655060" algn="l"/>
                <a:tab pos="5284470" algn="l"/>
              </a:tabLst>
            </a:pP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f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m</a:t>
            </a:r>
            <a:endParaRPr sz="9050" dirty="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573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04</a:t>
            </a:r>
            <a:endParaRPr sz="13400" dirty="0">
              <a:latin typeface="Bebas Neue"/>
              <a:cs typeface="Bebas Ne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51282" y="2084153"/>
            <a:ext cx="3364865" cy="612140"/>
          </a:xfrm>
          <a:custGeom>
            <a:avLst/>
            <a:gdLst/>
            <a:ahLst/>
            <a:cxnLst/>
            <a:rect l="l" t="t" r="r" b="b"/>
            <a:pathLst>
              <a:path w="3364865" h="612139">
                <a:moveTo>
                  <a:pt x="3266960" y="0"/>
                </a:moveTo>
                <a:lnTo>
                  <a:pt x="0" y="0"/>
                </a:lnTo>
                <a:lnTo>
                  <a:pt x="0" y="611759"/>
                </a:lnTo>
                <a:lnTo>
                  <a:pt x="3364242" y="611759"/>
                </a:lnTo>
                <a:lnTo>
                  <a:pt x="326696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33747" y="2066925"/>
            <a:ext cx="2908935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dirty="0">
                <a:solidFill>
                  <a:srgbClr val="E0DDD6"/>
                </a:solidFill>
                <a:latin typeface="Bebas Neue"/>
                <a:cs typeface="Bebas Neue"/>
              </a:rPr>
              <a:t>PRóximo</a:t>
            </a:r>
            <a:r>
              <a:rPr sz="4350" spc="-70" dirty="0">
                <a:solidFill>
                  <a:srgbClr val="E0DDD6"/>
                </a:solidFill>
                <a:latin typeface="Bebas Neue"/>
                <a:cs typeface="Bebas Neue"/>
              </a:rPr>
              <a:t> </a:t>
            </a:r>
            <a:r>
              <a:rPr sz="4350" spc="-10" dirty="0">
                <a:solidFill>
                  <a:srgbClr val="E0DDD6"/>
                </a:solidFill>
                <a:latin typeface="Bebas Neue"/>
                <a:cs typeface="Bebas Neue"/>
              </a:rPr>
              <a:t>estudo</a:t>
            </a:r>
            <a:endParaRPr sz="4350" dirty="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55" y="5879783"/>
              <a:ext cx="695724" cy="5300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06778" y="2437153"/>
            <a:ext cx="5367655" cy="184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00"/>
              </a:spcBef>
              <a:tabLst>
                <a:tab pos="1452880" algn="l"/>
              </a:tabLst>
            </a:pPr>
            <a:r>
              <a:rPr sz="4600" spc="515" dirty="0">
                <a:solidFill>
                  <a:srgbClr val="333333"/>
                </a:solidFill>
              </a:rPr>
              <a:t>P</a:t>
            </a:r>
            <a:r>
              <a:rPr sz="4600" spc="-10" dirty="0">
                <a:solidFill>
                  <a:srgbClr val="333333"/>
                </a:solidFill>
              </a:rPr>
              <a:t>a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0" dirty="0">
                <a:solidFill>
                  <a:srgbClr val="333333"/>
                </a:solidFill>
              </a:rPr>
              <a:t> a</a:t>
            </a:r>
            <a:r>
              <a:rPr sz="4600" dirty="0">
                <a:solidFill>
                  <a:srgbClr val="333333"/>
                </a:solidFill>
              </a:rPr>
              <a:t>	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r</a:t>
            </a:r>
            <a:endParaRPr sz="4600"/>
          </a:p>
          <a:p>
            <a:pPr marL="12700" marR="5080">
              <a:lnSpc>
                <a:spcPct val="79800"/>
              </a:lnSpc>
              <a:spcBef>
                <a:spcPts val="555"/>
              </a:spcBef>
              <a:tabLst>
                <a:tab pos="515620" algn="l"/>
                <a:tab pos="2341245" algn="l"/>
                <a:tab pos="2714625" algn="l"/>
                <a:tab pos="3217545" algn="l"/>
              </a:tabLst>
            </a:pP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r</a:t>
            </a:r>
            <a:r>
              <a:rPr sz="4600" dirty="0">
                <a:solidFill>
                  <a:srgbClr val="333333"/>
                </a:solidFill>
              </a:rPr>
              <a:t>	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v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1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.</a:t>
            </a:r>
            <a:endParaRPr sz="4600"/>
          </a:p>
        </p:txBody>
      </p:sp>
      <p:sp>
        <p:nvSpPr>
          <p:cNvPr id="6" name="object 6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55874" y="5896655"/>
            <a:ext cx="685165" cy="52895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52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389" y="598621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78" y="598621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05254" y="2103606"/>
            <a:ext cx="2138680" cy="4306570"/>
            <a:chOff x="4305254" y="2103606"/>
            <a:chExt cx="2138680" cy="43065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8128" y="5879783"/>
              <a:ext cx="695724" cy="5300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10016" y="2103606"/>
              <a:ext cx="0" cy="2651125"/>
            </a:xfrm>
            <a:custGeom>
              <a:avLst/>
              <a:gdLst/>
              <a:ahLst/>
              <a:cxnLst/>
              <a:rect l="l" t="t" r="r" b="b"/>
              <a:pathLst>
                <a:path h="2651125">
                  <a:moveTo>
                    <a:pt x="0" y="0"/>
                  </a:moveTo>
                  <a:lnTo>
                    <a:pt x="0" y="2650782"/>
                  </a:lnTo>
                </a:path>
              </a:pathLst>
            </a:custGeom>
            <a:ln w="952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67430" y="2525781"/>
            <a:ext cx="3561715" cy="15951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1156970" algn="l"/>
                <a:tab pos="1821814" algn="l"/>
                <a:tab pos="299212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ó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s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o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u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a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25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18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 dirty="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(Gênesis</a:t>
            </a:r>
            <a:r>
              <a:rPr sz="24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2:7)</a:t>
            </a:r>
            <a:endParaRPr sz="2400" dirty="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12219940" cy="6873875"/>
            <a:chOff x="0" y="5"/>
            <a:chExt cx="12219940" cy="6873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" y="5"/>
              <a:ext cx="12219556" cy="68735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95"/>
              <a:ext cx="4342307" cy="68634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695"/>
              <a:ext cx="4339590" cy="6866255"/>
            </a:xfrm>
            <a:custGeom>
              <a:avLst/>
              <a:gdLst/>
              <a:ahLst/>
              <a:cxnLst/>
              <a:rect l="l" t="t" r="r" b="b"/>
              <a:pathLst>
                <a:path w="4339590" h="6866255">
                  <a:moveTo>
                    <a:pt x="4339348" y="0"/>
                  </a:moveTo>
                  <a:lnTo>
                    <a:pt x="0" y="0"/>
                  </a:lnTo>
                  <a:lnTo>
                    <a:pt x="0" y="6866112"/>
                  </a:lnTo>
                  <a:lnTo>
                    <a:pt x="4339348" y="6866112"/>
                  </a:lnTo>
                  <a:lnTo>
                    <a:pt x="4339348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037689" y="5880237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2" y="5887538"/>
            <a:ext cx="695724" cy="53004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62152" y="2006442"/>
            <a:ext cx="302260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6790" algn="l"/>
              </a:tabLst>
            </a:pPr>
            <a:r>
              <a:rPr sz="4600" dirty="0">
                <a:solidFill>
                  <a:srgbClr val="333333"/>
                </a:solidFill>
              </a:rPr>
              <a:t>G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ê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7</a:t>
            </a:r>
            <a:endParaRPr sz="4600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5162141" y="2883811"/>
            <a:ext cx="6217920" cy="1977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"Então,</a:t>
            </a:r>
            <a:r>
              <a:rPr spc="95" dirty="0"/>
              <a:t> </a:t>
            </a:r>
            <a:r>
              <a:rPr dirty="0"/>
              <a:t>formou</a:t>
            </a:r>
            <a:r>
              <a:rPr spc="100" dirty="0"/>
              <a:t> </a:t>
            </a:r>
            <a:r>
              <a:rPr dirty="0"/>
              <a:t>o</a:t>
            </a:r>
            <a:r>
              <a:rPr spc="95" dirty="0"/>
              <a:t> </a:t>
            </a:r>
            <a:r>
              <a:rPr dirty="0"/>
              <a:t>SENHOR</a:t>
            </a:r>
            <a:r>
              <a:rPr spc="100" dirty="0"/>
              <a:t> </a:t>
            </a:r>
            <a:r>
              <a:rPr dirty="0"/>
              <a:t>Deus</a:t>
            </a:r>
            <a:r>
              <a:rPr spc="95" dirty="0"/>
              <a:t> </a:t>
            </a:r>
            <a:r>
              <a:rPr dirty="0"/>
              <a:t>ao</a:t>
            </a:r>
            <a:r>
              <a:rPr spc="100" dirty="0"/>
              <a:t> </a:t>
            </a:r>
            <a:r>
              <a:rPr dirty="0"/>
              <a:t>homem</a:t>
            </a:r>
            <a:r>
              <a:rPr spc="95" dirty="0"/>
              <a:t> </a:t>
            </a:r>
            <a:r>
              <a:rPr dirty="0"/>
              <a:t>do</a:t>
            </a:r>
            <a:r>
              <a:rPr spc="100" dirty="0"/>
              <a:t> </a:t>
            </a:r>
            <a:r>
              <a:rPr spc="-25" dirty="0"/>
              <a:t>pó </a:t>
            </a:r>
            <a:r>
              <a:rPr dirty="0"/>
              <a:t>da</a:t>
            </a:r>
            <a:r>
              <a:rPr spc="-45" dirty="0"/>
              <a:t> </a:t>
            </a:r>
            <a:r>
              <a:rPr dirty="0"/>
              <a:t>terra</a:t>
            </a:r>
            <a:r>
              <a:rPr spc="-40" dirty="0"/>
              <a:t> </a:t>
            </a:r>
            <a:r>
              <a:rPr dirty="0"/>
              <a:t>e</a:t>
            </a:r>
            <a:r>
              <a:rPr spc="-40" dirty="0"/>
              <a:t> </a:t>
            </a:r>
            <a:r>
              <a:rPr dirty="0"/>
              <a:t>lhe</a:t>
            </a:r>
            <a:r>
              <a:rPr spc="-40" dirty="0"/>
              <a:t> </a:t>
            </a:r>
            <a:r>
              <a:rPr dirty="0"/>
              <a:t>soprou</a:t>
            </a:r>
            <a:r>
              <a:rPr spc="-40" dirty="0"/>
              <a:t> </a:t>
            </a:r>
            <a:r>
              <a:rPr dirty="0"/>
              <a:t>nas</a:t>
            </a:r>
            <a:r>
              <a:rPr spc="-40" dirty="0"/>
              <a:t> </a:t>
            </a:r>
            <a:r>
              <a:rPr dirty="0"/>
              <a:t>narinas</a:t>
            </a:r>
            <a:r>
              <a:rPr spc="-40" dirty="0"/>
              <a:t> </a:t>
            </a:r>
            <a:r>
              <a:rPr dirty="0"/>
              <a:t>o</a:t>
            </a:r>
            <a:r>
              <a:rPr spc="-40" dirty="0"/>
              <a:t> </a:t>
            </a:r>
            <a:r>
              <a:rPr dirty="0"/>
              <a:t>fôlego</a:t>
            </a:r>
            <a:r>
              <a:rPr spc="-40" dirty="0"/>
              <a:t> </a:t>
            </a:r>
            <a:r>
              <a:rPr dirty="0"/>
              <a:t>de</a:t>
            </a:r>
            <a:r>
              <a:rPr spc="-40" dirty="0"/>
              <a:t> </a:t>
            </a:r>
            <a:r>
              <a:rPr spc="-10" dirty="0"/>
              <a:t>vida, </a:t>
            </a:r>
            <a:r>
              <a:rPr dirty="0"/>
              <a:t>e</a:t>
            </a:r>
            <a:r>
              <a:rPr spc="-30" dirty="0"/>
              <a:t> </a:t>
            </a:r>
            <a:r>
              <a:rPr dirty="0"/>
              <a:t>o</a:t>
            </a:r>
            <a:r>
              <a:rPr spc="-25" dirty="0"/>
              <a:t> </a:t>
            </a:r>
            <a:r>
              <a:rPr dirty="0"/>
              <a:t>homem</a:t>
            </a:r>
            <a:r>
              <a:rPr spc="-25" dirty="0"/>
              <a:t> </a:t>
            </a:r>
            <a:r>
              <a:rPr dirty="0"/>
              <a:t>passou</a:t>
            </a:r>
            <a:r>
              <a:rPr spc="-30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dirty="0"/>
              <a:t>ser</a:t>
            </a:r>
            <a:r>
              <a:rPr spc="-25" dirty="0"/>
              <a:t> </a:t>
            </a:r>
            <a:r>
              <a:rPr dirty="0"/>
              <a:t>alma</a:t>
            </a:r>
            <a:r>
              <a:rPr spc="-30" dirty="0"/>
              <a:t> </a:t>
            </a:r>
            <a:r>
              <a:rPr spc="-10" dirty="0" err="1"/>
              <a:t>vivente</a:t>
            </a:r>
            <a:r>
              <a:rPr spc="-10" dirty="0"/>
              <a:t>."</a:t>
            </a:r>
            <a:endParaRPr lang="pt-BR" spc="-10" dirty="0"/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lang="pt-BR" spc="-10" dirty="0"/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spc="-10" dirty="0">
                <a:latin typeface="Montserrat" pitchFamily="2" charset="0"/>
              </a:rPr>
              <a:t>A Bíblia deixa claro que o homem não tem uma alma separada, mas é uma alma vivente, reforçando o conceito da união entre corpo e fôlego de vida.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8128" y="5879783"/>
              <a:ext cx="695724" cy="530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646" y="2149005"/>
              <a:ext cx="5875515" cy="247731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164958" y="3214489"/>
            <a:ext cx="39344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formula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endParaRPr sz="1800">
              <a:latin typeface="Montserrat"/>
              <a:cs typeface="Montserrat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(Ruach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Hebraico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/Pneuma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Grego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).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(Genesis</a:t>
            </a:r>
            <a:r>
              <a:rPr sz="18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2:7)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57415" y="6010440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8904" y="6010440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64944" y="2463266"/>
            <a:ext cx="247777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ó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+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67424" y="2333121"/>
            <a:ext cx="5284470" cy="205486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  <a:tab pos="818515" algn="l"/>
                <a:tab pos="1639570" algn="l"/>
                <a:tab pos="3168650" algn="l"/>
                <a:tab pos="432308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a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8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35"/>
              </a:lnSpc>
            </a:pP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(Eclesiastes</a:t>
            </a:r>
            <a:r>
              <a:rPr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12:7;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9:5)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001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57415" y="6010440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6010440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" y="0"/>
            <a:ext cx="12204700" cy="6884334"/>
            <a:chOff x="0" y="1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" y="1"/>
              <a:ext cx="12191997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08"/>
              <a:ext cx="4342307" cy="68542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695"/>
              <a:ext cx="4339590" cy="6854825"/>
            </a:xfrm>
            <a:custGeom>
              <a:avLst/>
              <a:gdLst/>
              <a:ahLst/>
              <a:cxnLst/>
              <a:rect l="l" t="t" r="r" b="b"/>
              <a:pathLst>
                <a:path w="4339590" h="6854825">
                  <a:moveTo>
                    <a:pt x="4339348" y="0"/>
                  </a:moveTo>
                  <a:lnTo>
                    <a:pt x="0" y="0"/>
                  </a:lnTo>
                  <a:lnTo>
                    <a:pt x="0" y="6854304"/>
                  </a:lnTo>
                  <a:lnTo>
                    <a:pt x="4339348" y="6854304"/>
                  </a:lnTo>
                  <a:lnTo>
                    <a:pt x="4339348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037689" y="588023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82252" y="5887535"/>
            <a:ext cx="695724" cy="53004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62152" y="2006438"/>
            <a:ext cx="451675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9635" algn="l"/>
              </a:tabLst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7</a:t>
            </a:r>
            <a:endParaRPr sz="4600" dirty="0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5162141" y="2883811"/>
            <a:ext cx="6217920" cy="1977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dirty="0"/>
              <a:t>"E o pó volte à terra, com o era, e o espírito volte a Deus, que o deu.“</a:t>
            </a:r>
            <a:endParaRPr lang="pt-BR" b="0" spc="500" dirty="0">
              <a:latin typeface="Brady Bunch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lang="pt-BR" b="0" spc="500" dirty="0">
              <a:latin typeface="Brady Bunch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dirty="0">
                <a:latin typeface="Montserrat" pitchFamily="2" charset="0"/>
              </a:rPr>
              <a:t>A Bíblia deixa claro que o homem não tem uma  alma separada, mas é uma alma vivente, reforçando o conceito da união entre corpo e fôlego de vida.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69061" y="2149005"/>
            <a:ext cx="5875655" cy="4260850"/>
            <a:chOff x="869061" y="2149005"/>
            <a:chExt cx="5875655" cy="42608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8128" y="5879783"/>
              <a:ext cx="695724" cy="530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9061" y="2149005"/>
              <a:ext cx="5875502" cy="247731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948351" y="2545501"/>
            <a:ext cx="4368165" cy="153162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ó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=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50" dirty="0">
                <a:solidFill>
                  <a:srgbClr val="333333"/>
                </a:solidFill>
              </a:rPr>
              <a:t> e</a:t>
            </a:r>
            <a:endParaRPr sz="4600"/>
          </a:p>
          <a:p>
            <a:pPr marL="12700" marR="36830">
              <a:lnSpc>
                <a:spcPct val="100000"/>
              </a:lnSpc>
              <a:spcBef>
                <a:spcPts val="565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dissolução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dos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elementos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(Eclesiastes</a:t>
            </a:r>
            <a:r>
              <a:rPr sz="18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12:7).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1225</Words>
  <Application>Microsoft Office PowerPoint</Application>
  <PresentationFormat>Personalizar</PresentationFormat>
  <Paragraphs>111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Bebas Neue</vt:lpstr>
      <vt:lpstr>Brady Bunch</vt:lpstr>
      <vt:lpstr>Montserrat</vt:lpstr>
      <vt:lpstr>Montserrat Black</vt:lpstr>
      <vt:lpstr>Advent Sans Logo</vt:lpstr>
      <vt:lpstr>Office Theme</vt:lpstr>
      <vt:lpstr>a V E R D A D E</vt:lpstr>
      <vt:lpstr>A morte é um dos maiores mistérios da vida. A Bíblia nos revela a verdade sobre o estado dos mortos.</vt:lpstr>
      <vt:lpstr>Pa r a E n t e n d e r a m o r t e p r e c i s a m o s e n t e n d e r a v i d a .</vt:lpstr>
      <vt:lpstr>0 1</vt:lpstr>
      <vt:lpstr>G ê n e s i s 2 : 7</vt:lpstr>
      <vt:lpstr>p ó + s o p r o</vt:lpstr>
      <vt:lpstr>0 2</vt:lpstr>
      <vt:lpstr>e c l e s i a s t e s 1 2 : 7</vt:lpstr>
      <vt:lpstr>p ó - s o p r o = m o r t e A Morte é a dissolução dos elementos da vida (Eclesiastes 12:7).</vt:lpstr>
      <vt:lpstr>e c l e s i a s t e s 9 : 5</vt:lpstr>
      <vt:lpstr>Apresentação do PowerPoint</vt:lpstr>
      <vt:lpstr>0 3</vt:lpstr>
      <vt:lpstr>E z e q u i e l 1 8 : 4</vt:lpstr>
      <vt:lpstr>R e j e i ç ã o d a I m o r ta l i d a d e</vt:lpstr>
      <vt:lpstr>0 4</vt:lpstr>
      <vt:lpstr>J o ã o 1 1 : 1 1 - 1 4</vt:lpstr>
      <vt:lpstr>C o m pa r a ç ã o c o m o S o n o A Bíblia frequentemente compara a morte ao sono, um estado em que a pessoa permanece inconsciente até a ressurreição (João 11:11-14; Salmos 13:3).</vt:lpstr>
      <vt:lpstr>0 5</vt:lpstr>
      <vt:lpstr>1 C o r í n t i o s 1 5 : 5 4 - 5 5</vt:lpstr>
      <vt:lpstr>0 6</vt:lpstr>
      <vt:lpstr>1 T e s s a l o n i c e n s e s 4 : 1 6</vt:lpstr>
      <vt:lpstr>A p l i c a ç ã o P e s s o a l</vt:lpstr>
      <vt:lpstr>A morte é um estado temporário, sem consciência, comparado a um sono. A verdadeira esperança cristã está na ressurreição e na vida eterna, garantidas por meio de Jesus Cristo. Na segunda vinda de Cristo, os que morreram</vt:lpstr>
      <vt:lpstr>E s c o l h a h o j e Crer na ressurreição e conﬁar em Jesus, pois Nele há esperança e a promessa da vida eterna!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03 - A Verdade Sobre a Morte (A Última Escolha)</dc:title>
  <dc:creator>Alessander Vagner</dc:creator>
  <cp:lastModifiedBy>Alessander Vagner</cp:lastModifiedBy>
  <cp:revision>3</cp:revision>
  <dcterms:created xsi:type="dcterms:W3CDTF">2025-02-12T01:22:06Z</dcterms:created>
  <dcterms:modified xsi:type="dcterms:W3CDTF">2025-04-21T16:43:43Z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2025-02-11T00:00:00Z</vt:filetime>
  </property>
  <property fmtid="{D5CDD505-2E9C-101B-9397-08002B2CF9AE}" pid="3" name="Creator">
    <vt:lpwstr>Adobe Illustrator 29.2 (Windows)</vt:lpwstr>
  </property>
  <property fmtid="{D5CDD505-2E9C-101B-9397-08002B2CF9AE}" pid="4" name="LastSaved">
    <vt:filetime>2025-02-12T00:00:00Z</vt:filetime>
  </property>
  <property fmtid="{D5CDD505-2E9C-101B-9397-08002B2CF9AE}" pid="5" name="Producer">
    <vt:lpwstr>Adobe PDF library 17.00</vt:lpwstr>
  </property>
</Properties>
</file>