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12192000" cy="6858000"/>
  <p:embeddedFontLst>
    <p:embeddedFont>
      <p:font typeface="Advent Sans Logo" panose="020B0502040504020204" pitchFamily="34" charset="0"/>
      <p:regular r:id="rId23"/>
    </p:embeddedFont>
    <p:embeddedFont>
      <p:font typeface="Bebas Neue" panose="020B0606020202050201" pitchFamily="34" charset="0"/>
      <p:regular r:id="rId24"/>
    </p:embeddedFont>
    <p:embeddedFont>
      <p:font typeface="Montserrat" pitchFamily="2" charset="0"/>
      <p:regular r:id="rId25"/>
      <p:bold r:id="rId26"/>
      <p:italic r:id="rId27"/>
      <p:boldItalic r:id="rId28"/>
    </p:embeddedFont>
    <p:embeddedFont>
      <p:font typeface="Montserrat Black" pitchFamily="2" charset="0"/>
      <p:bold r:id="rId29"/>
      <p:italic r:id="rId30"/>
      <p:boldItalic r:id="rId31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3"/>
  </p:normalViewPr>
  <p:slideViewPr>
    <p:cSldViewPr>
      <p:cViewPr varScale="1">
        <p:scale>
          <a:sx n="107" d="100"/>
          <a:sy n="107" d="100"/>
        </p:scale>
        <p:origin x="71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28954" y="2650505"/>
            <a:ext cx="6015355" cy="1488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333333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333333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03275" y="2238255"/>
            <a:ext cx="1683385" cy="2120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48361" y="2089391"/>
            <a:ext cx="6560820" cy="4312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333333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55921" y="0"/>
            <a:ext cx="7736205" cy="6858000"/>
            <a:chOff x="4455921" y="0"/>
            <a:chExt cx="77362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8184" y="812"/>
              <a:ext cx="6091885" cy="68563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95999" y="0"/>
              <a:ext cx="6096000" cy="6858000"/>
            </a:xfrm>
            <a:custGeom>
              <a:avLst/>
              <a:gdLst/>
              <a:ahLst/>
              <a:cxnLst/>
              <a:rect l="l" t="t" r="r" b="b"/>
              <a:pathLst>
                <a:path w="6096000" h="6858000">
                  <a:moveTo>
                    <a:pt x="6096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096000" y="6858000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62563" y="2213851"/>
              <a:ext cx="2878277" cy="141375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62563" y="3149866"/>
              <a:ext cx="3842423" cy="149157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455922" y="5064633"/>
              <a:ext cx="1345565" cy="1252855"/>
            </a:xfrm>
            <a:custGeom>
              <a:avLst/>
              <a:gdLst/>
              <a:ahLst/>
              <a:cxnLst/>
              <a:rect l="l" t="t" r="r" b="b"/>
              <a:pathLst>
                <a:path w="1345564" h="1252854">
                  <a:moveTo>
                    <a:pt x="185559" y="650379"/>
                  </a:moveTo>
                  <a:lnTo>
                    <a:pt x="139153" y="650379"/>
                  </a:lnTo>
                  <a:lnTo>
                    <a:pt x="139077" y="693572"/>
                  </a:lnTo>
                  <a:lnTo>
                    <a:pt x="145453" y="696099"/>
                  </a:lnTo>
                  <a:lnTo>
                    <a:pt x="159296" y="697369"/>
                  </a:lnTo>
                  <a:lnTo>
                    <a:pt x="174637" y="696099"/>
                  </a:lnTo>
                  <a:lnTo>
                    <a:pt x="185559" y="696099"/>
                  </a:lnTo>
                  <a:lnTo>
                    <a:pt x="185559" y="650379"/>
                  </a:lnTo>
                  <a:close/>
                </a:path>
                <a:path w="1345564" h="1252854">
                  <a:moveTo>
                    <a:pt x="231978" y="696099"/>
                  </a:moveTo>
                  <a:lnTo>
                    <a:pt x="185559" y="696099"/>
                  </a:lnTo>
                  <a:lnTo>
                    <a:pt x="185534" y="743089"/>
                  </a:lnTo>
                  <a:lnTo>
                    <a:pt x="231978" y="743089"/>
                  </a:lnTo>
                  <a:lnTo>
                    <a:pt x="231978" y="696099"/>
                  </a:lnTo>
                  <a:close/>
                </a:path>
                <a:path w="1345564" h="1252854">
                  <a:moveTo>
                    <a:pt x="556831" y="348119"/>
                  </a:moveTo>
                  <a:lnTo>
                    <a:pt x="556628" y="325272"/>
                  </a:lnTo>
                  <a:lnTo>
                    <a:pt x="510209" y="325272"/>
                  </a:lnTo>
                  <a:lnTo>
                    <a:pt x="510235" y="279552"/>
                  </a:lnTo>
                  <a:lnTo>
                    <a:pt x="498678" y="278269"/>
                  </a:lnTo>
                  <a:lnTo>
                    <a:pt x="475411" y="278269"/>
                  </a:lnTo>
                  <a:lnTo>
                    <a:pt x="463854" y="279552"/>
                  </a:lnTo>
                  <a:lnTo>
                    <a:pt x="463892" y="325272"/>
                  </a:lnTo>
                  <a:lnTo>
                    <a:pt x="417474" y="325272"/>
                  </a:lnTo>
                  <a:lnTo>
                    <a:pt x="417499" y="372249"/>
                  </a:lnTo>
                  <a:lnTo>
                    <a:pt x="278295" y="372249"/>
                  </a:lnTo>
                  <a:lnTo>
                    <a:pt x="278295" y="417969"/>
                  </a:lnTo>
                  <a:lnTo>
                    <a:pt x="324739" y="417969"/>
                  </a:lnTo>
                  <a:lnTo>
                    <a:pt x="324713" y="464972"/>
                  </a:lnTo>
                  <a:lnTo>
                    <a:pt x="324713" y="510679"/>
                  </a:lnTo>
                  <a:lnTo>
                    <a:pt x="324713" y="557669"/>
                  </a:lnTo>
                  <a:lnTo>
                    <a:pt x="231952" y="557669"/>
                  </a:lnTo>
                  <a:lnTo>
                    <a:pt x="231952" y="510679"/>
                  </a:lnTo>
                  <a:lnTo>
                    <a:pt x="324713" y="510679"/>
                  </a:lnTo>
                  <a:lnTo>
                    <a:pt x="324713" y="464972"/>
                  </a:lnTo>
                  <a:lnTo>
                    <a:pt x="185559" y="464972"/>
                  </a:lnTo>
                  <a:lnTo>
                    <a:pt x="185534" y="417969"/>
                  </a:lnTo>
                  <a:lnTo>
                    <a:pt x="231978" y="417969"/>
                  </a:lnTo>
                  <a:lnTo>
                    <a:pt x="231940" y="372249"/>
                  </a:lnTo>
                  <a:lnTo>
                    <a:pt x="139204" y="372249"/>
                  </a:lnTo>
                  <a:lnTo>
                    <a:pt x="139204" y="417969"/>
                  </a:lnTo>
                  <a:lnTo>
                    <a:pt x="139204" y="464972"/>
                  </a:lnTo>
                  <a:lnTo>
                    <a:pt x="92760" y="464972"/>
                  </a:lnTo>
                  <a:lnTo>
                    <a:pt x="92760" y="417969"/>
                  </a:lnTo>
                  <a:lnTo>
                    <a:pt x="139204" y="417969"/>
                  </a:lnTo>
                  <a:lnTo>
                    <a:pt x="139204" y="372249"/>
                  </a:lnTo>
                  <a:lnTo>
                    <a:pt x="38" y="372249"/>
                  </a:lnTo>
                  <a:lnTo>
                    <a:pt x="0" y="417969"/>
                  </a:lnTo>
                  <a:lnTo>
                    <a:pt x="46520" y="421779"/>
                  </a:lnTo>
                  <a:lnTo>
                    <a:pt x="46443" y="464972"/>
                  </a:lnTo>
                  <a:lnTo>
                    <a:pt x="38" y="464972"/>
                  </a:lnTo>
                  <a:lnTo>
                    <a:pt x="38" y="557669"/>
                  </a:lnTo>
                  <a:lnTo>
                    <a:pt x="46418" y="557669"/>
                  </a:lnTo>
                  <a:lnTo>
                    <a:pt x="46418" y="650379"/>
                  </a:lnTo>
                  <a:lnTo>
                    <a:pt x="92798" y="650379"/>
                  </a:lnTo>
                  <a:lnTo>
                    <a:pt x="92798" y="557669"/>
                  </a:lnTo>
                  <a:lnTo>
                    <a:pt x="139204" y="557669"/>
                  </a:lnTo>
                  <a:lnTo>
                    <a:pt x="139153" y="603389"/>
                  </a:lnTo>
                  <a:lnTo>
                    <a:pt x="185597" y="603389"/>
                  </a:lnTo>
                  <a:lnTo>
                    <a:pt x="185559" y="650379"/>
                  </a:lnTo>
                  <a:lnTo>
                    <a:pt x="278333" y="650379"/>
                  </a:lnTo>
                  <a:lnTo>
                    <a:pt x="278295" y="603389"/>
                  </a:lnTo>
                  <a:lnTo>
                    <a:pt x="324739" y="603389"/>
                  </a:lnTo>
                  <a:lnTo>
                    <a:pt x="324739" y="650379"/>
                  </a:lnTo>
                  <a:lnTo>
                    <a:pt x="278333" y="650379"/>
                  </a:lnTo>
                  <a:lnTo>
                    <a:pt x="278295" y="696099"/>
                  </a:lnTo>
                  <a:lnTo>
                    <a:pt x="417499" y="696099"/>
                  </a:lnTo>
                  <a:lnTo>
                    <a:pt x="417499" y="650379"/>
                  </a:lnTo>
                  <a:lnTo>
                    <a:pt x="371068" y="650379"/>
                  </a:lnTo>
                  <a:lnTo>
                    <a:pt x="371094" y="603389"/>
                  </a:lnTo>
                  <a:lnTo>
                    <a:pt x="510235" y="603389"/>
                  </a:lnTo>
                  <a:lnTo>
                    <a:pt x="510235" y="557669"/>
                  </a:lnTo>
                  <a:lnTo>
                    <a:pt x="371094" y="557669"/>
                  </a:lnTo>
                  <a:lnTo>
                    <a:pt x="371068" y="510679"/>
                  </a:lnTo>
                  <a:lnTo>
                    <a:pt x="417499" y="510679"/>
                  </a:lnTo>
                  <a:lnTo>
                    <a:pt x="417576" y="467499"/>
                  </a:lnTo>
                  <a:lnTo>
                    <a:pt x="371068" y="464972"/>
                  </a:lnTo>
                  <a:lnTo>
                    <a:pt x="371068" y="417969"/>
                  </a:lnTo>
                  <a:lnTo>
                    <a:pt x="463854" y="417969"/>
                  </a:lnTo>
                  <a:lnTo>
                    <a:pt x="463829" y="372249"/>
                  </a:lnTo>
                  <a:lnTo>
                    <a:pt x="506907" y="370979"/>
                  </a:lnTo>
                  <a:lnTo>
                    <a:pt x="510019" y="378599"/>
                  </a:lnTo>
                  <a:lnTo>
                    <a:pt x="510832" y="391299"/>
                  </a:lnTo>
                  <a:lnTo>
                    <a:pt x="510501" y="406552"/>
                  </a:lnTo>
                  <a:lnTo>
                    <a:pt x="510235" y="417969"/>
                  </a:lnTo>
                  <a:lnTo>
                    <a:pt x="556628" y="417969"/>
                  </a:lnTo>
                  <a:lnTo>
                    <a:pt x="556628" y="370979"/>
                  </a:lnTo>
                  <a:lnTo>
                    <a:pt x="556831" y="348119"/>
                  </a:lnTo>
                  <a:close/>
                </a:path>
                <a:path w="1345564" h="1252854">
                  <a:moveTo>
                    <a:pt x="695794" y="1066939"/>
                  </a:moveTo>
                  <a:lnTo>
                    <a:pt x="649363" y="1066939"/>
                  </a:lnTo>
                  <a:lnTo>
                    <a:pt x="649351" y="1113942"/>
                  </a:lnTo>
                  <a:lnTo>
                    <a:pt x="695769" y="1113942"/>
                  </a:lnTo>
                  <a:lnTo>
                    <a:pt x="695794" y="1066939"/>
                  </a:lnTo>
                  <a:close/>
                </a:path>
                <a:path w="1345564" h="1252854">
                  <a:moveTo>
                    <a:pt x="695794" y="278269"/>
                  </a:moveTo>
                  <a:lnTo>
                    <a:pt x="649389" y="279552"/>
                  </a:lnTo>
                  <a:lnTo>
                    <a:pt x="649389" y="372249"/>
                  </a:lnTo>
                  <a:lnTo>
                    <a:pt x="695769" y="372249"/>
                  </a:lnTo>
                  <a:lnTo>
                    <a:pt x="695794" y="278269"/>
                  </a:lnTo>
                  <a:close/>
                </a:path>
                <a:path w="1345564" h="1252854">
                  <a:moveTo>
                    <a:pt x="742251" y="374802"/>
                  </a:moveTo>
                  <a:lnTo>
                    <a:pt x="735863" y="372249"/>
                  </a:lnTo>
                  <a:lnTo>
                    <a:pt x="722033" y="370979"/>
                  </a:lnTo>
                  <a:lnTo>
                    <a:pt x="706691" y="370979"/>
                  </a:lnTo>
                  <a:lnTo>
                    <a:pt x="695769" y="372249"/>
                  </a:lnTo>
                  <a:lnTo>
                    <a:pt x="695769" y="417969"/>
                  </a:lnTo>
                  <a:lnTo>
                    <a:pt x="742188" y="417969"/>
                  </a:lnTo>
                  <a:lnTo>
                    <a:pt x="742251" y="374802"/>
                  </a:lnTo>
                  <a:close/>
                </a:path>
                <a:path w="1345564" h="1252854">
                  <a:moveTo>
                    <a:pt x="788682" y="974648"/>
                  </a:moveTo>
                  <a:lnTo>
                    <a:pt x="788504" y="974648"/>
                  </a:lnTo>
                  <a:lnTo>
                    <a:pt x="788504" y="950518"/>
                  </a:lnTo>
                  <a:lnTo>
                    <a:pt x="788492" y="927658"/>
                  </a:lnTo>
                  <a:lnTo>
                    <a:pt x="649376" y="927658"/>
                  </a:lnTo>
                  <a:lnTo>
                    <a:pt x="649376" y="950518"/>
                  </a:lnTo>
                  <a:lnTo>
                    <a:pt x="649363" y="974648"/>
                  </a:lnTo>
                  <a:lnTo>
                    <a:pt x="695782" y="974648"/>
                  </a:lnTo>
                  <a:lnTo>
                    <a:pt x="695782" y="997508"/>
                  </a:lnTo>
                  <a:lnTo>
                    <a:pt x="695756" y="1020368"/>
                  </a:lnTo>
                  <a:lnTo>
                    <a:pt x="788644" y="1020368"/>
                  </a:lnTo>
                  <a:lnTo>
                    <a:pt x="788644" y="997508"/>
                  </a:lnTo>
                  <a:lnTo>
                    <a:pt x="788682" y="974648"/>
                  </a:lnTo>
                  <a:close/>
                </a:path>
                <a:path w="1345564" h="1252854">
                  <a:moveTo>
                    <a:pt x="834936" y="231952"/>
                  </a:moveTo>
                  <a:lnTo>
                    <a:pt x="788530" y="231952"/>
                  </a:lnTo>
                  <a:lnTo>
                    <a:pt x="788530" y="278295"/>
                  </a:lnTo>
                  <a:lnTo>
                    <a:pt x="800100" y="278079"/>
                  </a:lnTo>
                  <a:lnTo>
                    <a:pt x="823544" y="278079"/>
                  </a:lnTo>
                  <a:lnTo>
                    <a:pt x="834910" y="278295"/>
                  </a:lnTo>
                  <a:lnTo>
                    <a:pt x="834910" y="278079"/>
                  </a:lnTo>
                  <a:lnTo>
                    <a:pt x="834936" y="231952"/>
                  </a:lnTo>
                  <a:close/>
                </a:path>
                <a:path w="1345564" h="1252854">
                  <a:moveTo>
                    <a:pt x="834936" y="46494"/>
                  </a:moveTo>
                  <a:lnTo>
                    <a:pt x="788492" y="46494"/>
                  </a:lnTo>
                  <a:lnTo>
                    <a:pt x="788492" y="92837"/>
                  </a:lnTo>
                  <a:lnTo>
                    <a:pt x="834910" y="92837"/>
                  </a:lnTo>
                  <a:lnTo>
                    <a:pt x="834936" y="46494"/>
                  </a:lnTo>
                  <a:close/>
                </a:path>
                <a:path w="1345564" h="1252854">
                  <a:moveTo>
                    <a:pt x="927696" y="0"/>
                  </a:moveTo>
                  <a:lnTo>
                    <a:pt x="881253" y="0"/>
                  </a:lnTo>
                  <a:lnTo>
                    <a:pt x="881253" y="46494"/>
                  </a:lnTo>
                  <a:lnTo>
                    <a:pt x="927671" y="46494"/>
                  </a:lnTo>
                  <a:lnTo>
                    <a:pt x="927696" y="0"/>
                  </a:lnTo>
                  <a:close/>
                </a:path>
                <a:path w="1345564" h="1252854">
                  <a:moveTo>
                    <a:pt x="974051" y="46494"/>
                  </a:moveTo>
                  <a:lnTo>
                    <a:pt x="927671" y="46494"/>
                  </a:lnTo>
                  <a:lnTo>
                    <a:pt x="927696" y="92837"/>
                  </a:lnTo>
                  <a:lnTo>
                    <a:pt x="858088" y="92989"/>
                  </a:lnTo>
                  <a:lnTo>
                    <a:pt x="842098" y="92837"/>
                  </a:lnTo>
                  <a:lnTo>
                    <a:pt x="834910" y="92837"/>
                  </a:lnTo>
                  <a:lnTo>
                    <a:pt x="834910" y="139179"/>
                  </a:lnTo>
                  <a:lnTo>
                    <a:pt x="742137" y="139179"/>
                  </a:lnTo>
                  <a:lnTo>
                    <a:pt x="742137" y="0"/>
                  </a:lnTo>
                  <a:lnTo>
                    <a:pt x="695731" y="0"/>
                  </a:lnTo>
                  <a:lnTo>
                    <a:pt x="692429" y="46494"/>
                  </a:lnTo>
                  <a:lnTo>
                    <a:pt x="649351" y="46494"/>
                  </a:lnTo>
                  <a:lnTo>
                    <a:pt x="649376" y="0"/>
                  </a:lnTo>
                  <a:lnTo>
                    <a:pt x="556615" y="0"/>
                  </a:lnTo>
                  <a:lnTo>
                    <a:pt x="556577" y="46494"/>
                  </a:lnTo>
                  <a:lnTo>
                    <a:pt x="557657" y="46494"/>
                  </a:lnTo>
                  <a:lnTo>
                    <a:pt x="603097" y="49720"/>
                  </a:lnTo>
                  <a:lnTo>
                    <a:pt x="603021" y="92837"/>
                  </a:lnTo>
                  <a:lnTo>
                    <a:pt x="556615" y="92837"/>
                  </a:lnTo>
                  <a:lnTo>
                    <a:pt x="556615" y="185572"/>
                  </a:lnTo>
                  <a:lnTo>
                    <a:pt x="603021" y="185572"/>
                  </a:lnTo>
                  <a:lnTo>
                    <a:pt x="602957" y="139179"/>
                  </a:lnTo>
                  <a:lnTo>
                    <a:pt x="649376" y="139179"/>
                  </a:lnTo>
                  <a:lnTo>
                    <a:pt x="649351" y="92837"/>
                  </a:lnTo>
                  <a:lnTo>
                    <a:pt x="695794" y="92837"/>
                  </a:lnTo>
                  <a:lnTo>
                    <a:pt x="695794" y="139179"/>
                  </a:lnTo>
                  <a:lnTo>
                    <a:pt x="649376" y="139179"/>
                  </a:lnTo>
                  <a:lnTo>
                    <a:pt x="649351" y="185572"/>
                  </a:lnTo>
                  <a:lnTo>
                    <a:pt x="742175" y="185572"/>
                  </a:lnTo>
                  <a:lnTo>
                    <a:pt x="742111" y="231952"/>
                  </a:lnTo>
                  <a:lnTo>
                    <a:pt x="788530" y="231952"/>
                  </a:lnTo>
                  <a:lnTo>
                    <a:pt x="788492" y="185572"/>
                  </a:lnTo>
                  <a:lnTo>
                    <a:pt x="881316" y="185572"/>
                  </a:lnTo>
                  <a:lnTo>
                    <a:pt x="881253" y="139179"/>
                  </a:lnTo>
                  <a:lnTo>
                    <a:pt x="927671" y="139179"/>
                  </a:lnTo>
                  <a:lnTo>
                    <a:pt x="927671" y="231952"/>
                  </a:lnTo>
                  <a:lnTo>
                    <a:pt x="974051" y="231952"/>
                  </a:lnTo>
                  <a:lnTo>
                    <a:pt x="974051" y="92989"/>
                  </a:lnTo>
                  <a:lnTo>
                    <a:pt x="974051" y="46494"/>
                  </a:lnTo>
                  <a:close/>
                </a:path>
                <a:path w="1345564" h="1252854">
                  <a:moveTo>
                    <a:pt x="1020483" y="372249"/>
                  </a:moveTo>
                  <a:lnTo>
                    <a:pt x="974064" y="372249"/>
                  </a:lnTo>
                  <a:lnTo>
                    <a:pt x="974064" y="279552"/>
                  </a:lnTo>
                  <a:lnTo>
                    <a:pt x="927658" y="278269"/>
                  </a:lnTo>
                  <a:lnTo>
                    <a:pt x="927709" y="325272"/>
                  </a:lnTo>
                  <a:lnTo>
                    <a:pt x="884631" y="325272"/>
                  </a:lnTo>
                  <a:lnTo>
                    <a:pt x="881418" y="279552"/>
                  </a:lnTo>
                  <a:lnTo>
                    <a:pt x="881329" y="278269"/>
                  </a:lnTo>
                  <a:lnTo>
                    <a:pt x="834923" y="279552"/>
                  </a:lnTo>
                  <a:lnTo>
                    <a:pt x="834948" y="325272"/>
                  </a:lnTo>
                  <a:lnTo>
                    <a:pt x="788530" y="325272"/>
                  </a:lnTo>
                  <a:lnTo>
                    <a:pt x="788504" y="417969"/>
                  </a:lnTo>
                  <a:lnTo>
                    <a:pt x="834948" y="417969"/>
                  </a:lnTo>
                  <a:lnTo>
                    <a:pt x="834923" y="372249"/>
                  </a:lnTo>
                  <a:lnTo>
                    <a:pt x="927684" y="372249"/>
                  </a:lnTo>
                  <a:lnTo>
                    <a:pt x="927658" y="417969"/>
                  </a:lnTo>
                  <a:lnTo>
                    <a:pt x="1020445" y="417969"/>
                  </a:lnTo>
                  <a:lnTo>
                    <a:pt x="1020483" y="372249"/>
                  </a:lnTo>
                  <a:close/>
                </a:path>
                <a:path w="1345564" h="1252854">
                  <a:moveTo>
                    <a:pt x="1298778" y="372249"/>
                  </a:moveTo>
                  <a:lnTo>
                    <a:pt x="1252334" y="372249"/>
                  </a:lnTo>
                  <a:lnTo>
                    <a:pt x="1252448" y="421779"/>
                  </a:lnTo>
                  <a:lnTo>
                    <a:pt x="1252575" y="440829"/>
                  </a:lnTo>
                  <a:lnTo>
                    <a:pt x="1252359" y="464972"/>
                  </a:lnTo>
                  <a:lnTo>
                    <a:pt x="1298778" y="464972"/>
                  </a:lnTo>
                  <a:lnTo>
                    <a:pt x="1298778" y="372249"/>
                  </a:lnTo>
                  <a:close/>
                </a:path>
                <a:path w="1345564" h="1252854">
                  <a:moveTo>
                    <a:pt x="1345158" y="835799"/>
                  </a:moveTo>
                  <a:lnTo>
                    <a:pt x="1345120" y="788822"/>
                  </a:lnTo>
                  <a:lnTo>
                    <a:pt x="1252359" y="788822"/>
                  </a:lnTo>
                  <a:lnTo>
                    <a:pt x="1252385" y="835799"/>
                  </a:lnTo>
                  <a:lnTo>
                    <a:pt x="1252385" y="881532"/>
                  </a:lnTo>
                  <a:lnTo>
                    <a:pt x="1252385" y="928522"/>
                  </a:lnTo>
                  <a:lnTo>
                    <a:pt x="1159560" y="928522"/>
                  </a:lnTo>
                  <a:lnTo>
                    <a:pt x="1159598" y="881532"/>
                  </a:lnTo>
                  <a:lnTo>
                    <a:pt x="1113218" y="881532"/>
                  </a:lnTo>
                  <a:lnTo>
                    <a:pt x="1113218" y="974242"/>
                  </a:lnTo>
                  <a:lnTo>
                    <a:pt x="1113218" y="1113942"/>
                  </a:lnTo>
                  <a:lnTo>
                    <a:pt x="974064" y="1113942"/>
                  </a:lnTo>
                  <a:lnTo>
                    <a:pt x="974064" y="974242"/>
                  </a:lnTo>
                  <a:lnTo>
                    <a:pt x="1113218" y="974242"/>
                  </a:lnTo>
                  <a:lnTo>
                    <a:pt x="1113218" y="881532"/>
                  </a:lnTo>
                  <a:lnTo>
                    <a:pt x="1113180" y="835799"/>
                  </a:lnTo>
                  <a:lnTo>
                    <a:pt x="1159624" y="835799"/>
                  </a:lnTo>
                  <a:lnTo>
                    <a:pt x="1159598" y="881532"/>
                  </a:lnTo>
                  <a:lnTo>
                    <a:pt x="1252385" y="881532"/>
                  </a:lnTo>
                  <a:lnTo>
                    <a:pt x="1252385" y="835799"/>
                  </a:lnTo>
                  <a:lnTo>
                    <a:pt x="1209306" y="835799"/>
                  </a:lnTo>
                  <a:lnTo>
                    <a:pt x="1205979" y="788822"/>
                  </a:lnTo>
                  <a:lnTo>
                    <a:pt x="1113218" y="788822"/>
                  </a:lnTo>
                  <a:lnTo>
                    <a:pt x="1113180" y="743089"/>
                  </a:lnTo>
                  <a:lnTo>
                    <a:pt x="1159624" y="743089"/>
                  </a:lnTo>
                  <a:lnTo>
                    <a:pt x="1159598" y="696099"/>
                  </a:lnTo>
                  <a:lnTo>
                    <a:pt x="1113180" y="696099"/>
                  </a:lnTo>
                  <a:lnTo>
                    <a:pt x="1113180" y="650379"/>
                  </a:lnTo>
                  <a:lnTo>
                    <a:pt x="1159624" y="650379"/>
                  </a:lnTo>
                  <a:lnTo>
                    <a:pt x="1159598" y="696099"/>
                  </a:lnTo>
                  <a:lnTo>
                    <a:pt x="1252385" y="696099"/>
                  </a:lnTo>
                  <a:lnTo>
                    <a:pt x="1252359" y="743089"/>
                  </a:lnTo>
                  <a:lnTo>
                    <a:pt x="1345120" y="743089"/>
                  </a:lnTo>
                  <a:lnTo>
                    <a:pt x="1345120" y="650379"/>
                  </a:lnTo>
                  <a:lnTo>
                    <a:pt x="1298714" y="650379"/>
                  </a:lnTo>
                  <a:lnTo>
                    <a:pt x="1298778" y="603389"/>
                  </a:lnTo>
                  <a:lnTo>
                    <a:pt x="1255699" y="603389"/>
                  </a:lnTo>
                  <a:lnTo>
                    <a:pt x="1252385" y="650379"/>
                  </a:lnTo>
                  <a:lnTo>
                    <a:pt x="1205953" y="650379"/>
                  </a:lnTo>
                  <a:lnTo>
                    <a:pt x="1205979" y="603389"/>
                  </a:lnTo>
                  <a:lnTo>
                    <a:pt x="1113218" y="603389"/>
                  </a:lnTo>
                  <a:lnTo>
                    <a:pt x="1113218" y="557669"/>
                  </a:lnTo>
                  <a:lnTo>
                    <a:pt x="1205979" y="557669"/>
                  </a:lnTo>
                  <a:lnTo>
                    <a:pt x="1205953" y="510679"/>
                  </a:lnTo>
                  <a:lnTo>
                    <a:pt x="1252385" y="510679"/>
                  </a:lnTo>
                  <a:lnTo>
                    <a:pt x="1252359" y="464972"/>
                  </a:lnTo>
                  <a:lnTo>
                    <a:pt x="1205979" y="464972"/>
                  </a:lnTo>
                  <a:lnTo>
                    <a:pt x="1205979" y="372249"/>
                  </a:lnTo>
                  <a:lnTo>
                    <a:pt x="1159560" y="372249"/>
                  </a:lnTo>
                  <a:lnTo>
                    <a:pt x="1159624" y="417969"/>
                  </a:lnTo>
                  <a:lnTo>
                    <a:pt x="1159624" y="464972"/>
                  </a:lnTo>
                  <a:lnTo>
                    <a:pt x="1159624" y="510679"/>
                  </a:lnTo>
                  <a:lnTo>
                    <a:pt x="1113180" y="510679"/>
                  </a:lnTo>
                  <a:lnTo>
                    <a:pt x="1113180" y="464972"/>
                  </a:lnTo>
                  <a:lnTo>
                    <a:pt x="1159624" y="464972"/>
                  </a:lnTo>
                  <a:lnTo>
                    <a:pt x="1159624" y="417969"/>
                  </a:lnTo>
                  <a:lnTo>
                    <a:pt x="1116545" y="417969"/>
                  </a:lnTo>
                  <a:lnTo>
                    <a:pt x="1113243" y="372249"/>
                  </a:lnTo>
                  <a:lnTo>
                    <a:pt x="1066800" y="372249"/>
                  </a:lnTo>
                  <a:lnTo>
                    <a:pt x="1066863" y="417969"/>
                  </a:lnTo>
                  <a:lnTo>
                    <a:pt x="1020445" y="417969"/>
                  </a:lnTo>
                  <a:lnTo>
                    <a:pt x="1020445" y="464972"/>
                  </a:lnTo>
                  <a:lnTo>
                    <a:pt x="1066863" y="464972"/>
                  </a:lnTo>
                  <a:lnTo>
                    <a:pt x="1066863" y="510679"/>
                  </a:lnTo>
                  <a:lnTo>
                    <a:pt x="1020483" y="510679"/>
                  </a:lnTo>
                  <a:lnTo>
                    <a:pt x="1020483" y="557669"/>
                  </a:lnTo>
                  <a:lnTo>
                    <a:pt x="1020483" y="603389"/>
                  </a:lnTo>
                  <a:lnTo>
                    <a:pt x="974039" y="603389"/>
                  </a:lnTo>
                  <a:lnTo>
                    <a:pt x="974039" y="557669"/>
                  </a:lnTo>
                  <a:lnTo>
                    <a:pt x="1020483" y="557669"/>
                  </a:lnTo>
                  <a:lnTo>
                    <a:pt x="1020483" y="510679"/>
                  </a:lnTo>
                  <a:lnTo>
                    <a:pt x="1020445" y="464972"/>
                  </a:lnTo>
                  <a:lnTo>
                    <a:pt x="974039" y="464972"/>
                  </a:lnTo>
                  <a:lnTo>
                    <a:pt x="974064" y="510679"/>
                  </a:lnTo>
                  <a:lnTo>
                    <a:pt x="834923" y="510679"/>
                  </a:lnTo>
                  <a:lnTo>
                    <a:pt x="834923" y="464972"/>
                  </a:lnTo>
                  <a:lnTo>
                    <a:pt x="695769" y="464972"/>
                  </a:lnTo>
                  <a:lnTo>
                    <a:pt x="695769" y="417969"/>
                  </a:lnTo>
                  <a:lnTo>
                    <a:pt x="556628" y="417969"/>
                  </a:lnTo>
                  <a:lnTo>
                    <a:pt x="556590" y="464972"/>
                  </a:lnTo>
                  <a:lnTo>
                    <a:pt x="603110" y="467499"/>
                  </a:lnTo>
                  <a:lnTo>
                    <a:pt x="603034" y="510679"/>
                  </a:lnTo>
                  <a:lnTo>
                    <a:pt x="556628" y="510679"/>
                  </a:lnTo>
                  <a:lnTo>
                    <a:pt x="556628" y="603389"/>
                  </a:lnTo>
                  <a:lnTo>
                    <a:pt x="603034" y="603389"/>
                  </a:lnTo>
                  <a:lnTo>
                    <a:pt x="602970" y="557669"/>
                  </a:lnTo>
                  <a:lnTo>
                    <a:pt x="649389" y="557669"/>
                  </a:lnTo>
                  <a:lnTo>
                    <a:pt x="649363" y="510679"/>
                  </a:lnTo>
                  <a:lnTo>
                    <a:pt x="738822" y="510679"/>
                  </a:lnTo>
                  <a:lnTo>
                    <a:pt x="741895" y="517029"/>
                  </a:lnTo>
                  <a:lnTo>
                    <a:pt x="742759" y="530999"/>
                  </a:lnTo>
                  <a:lnTo>
                    <a:pt x="742480" y="546239"/>
                  </a:lnTo>
                  <a:lnTo>
                    <a:pt x="742149" y="557669"/>
                  </a:lnTo>
                  <a:lnTo>
                    <a:pt x="927709" y="557669"/>
                  </a:lnTo>
                  <a:lnTo>
                    <a:pt x="927608" y="603389"/>
                  </a:lnTo>
                  <a:lnTo>
                    <a:pt x="927442" y="626249"/>
                  </a:lnTo>
                  <a:lnTo>
                    <a:pt x="927684" y="650379"/>
                  </a:lnTo>
                  <a:lnTo>
                    <a:pt x="1066863" y="650379"/>
                  </a:lnTo>
                  <a:lnTo>
                    <a:pt x="1066825" y="696099"/>
                  </a:lnTo>
                  <a:lnTo>
                    <a:pt x="927684" y="696099"/>
                  </a:lnTo>
                  <a:lnTo>
                    <a:pt x="927684" y="650379"/>
                  </a:lnTo>
                  <a:lnTo>
                    <a:pt x="881303" y="650379"/>
                  </a:lnTo>
                  <a:lnTo>
                    <a:pt x="881329" y="696099"/>
                  </a:lnTo>
                  <a:lnTo>
                    <a:pt x="838250" y="696099"/>
                  </a:lnTo>
                  <a:lnTo>
                    <a:pt x="835164" y="689749"/>
                  </a:lnTo>
                  <a:lnTo>
                    <a:pt x="834301" y="675779"/>
                  </a:lnTo>
                  <a:lnTo>
                    <a:pt x="834580" y="660539"/>
                  </a:lnTo>
                  <a:lnTo>
                    <a:pt x="834923" y="650379"/>
                  </a:lnTo>
                  <a:lnTo>
                    <a:pt x="788504" y="650379"/>
                  </a:lnTo>
                  <a:lnTo>
                    <a:pt x="788568" y="696099"/>
                  </a:lnTo>
                  <a:lnTo>
                    <a:pt x="742149" y="696099"/>
                  </a:lnTo>
                  <a:lnTo>
                    <a:pt x="742149" y="742124"/>
                  </a:lnTo>
                  <a:lnTo>
                    <a:pt x="730554" y="742111"/>
                  </a:lnTo>
                  <a:lnTo>
                    <a:pt x="707351" y="742264"/>
                  </a:lnTo>
                  <a:lnTo>
                    <a:pt x="695769" y="742124"/>
                  </a:lnTo>
                  <a:lnTo>
                    <a:pt x="695769" y="788504"/>
                  </a:lnTo>
                  <a:lnTo>
                    <a:pt x="730567" y="788352"/>
                  </a:lnTo>
                  <a:lnTo>
                    <a:pt x="742149" y="788504"/>
                  </a:lnTo>
                  <a:lnTo>
                    <a:pt x="742010" y="776922"/>
                  </a:lnTo>
                  <a:lnTo>
                    <a:pt x="742200" y="753706"/>
                  </a:lnTo>
                  <a:lnTo>
                    <a:pt x="742149" y="743089"/>
                  </a:lnTo>
                  <a:lnTo>
                    <a:pt x="834948" y="743089"/>
                  </a:lnTo>
                  <a:lnTo>
                    <a:pt x="834923" y="835799"/>
                  </a:lnTo>
                  <a:lnTo>
                    <a:pt x="881303" y="835799"/>
                  </a:lnTo>
                  <a:lnTo>
                    <a:pt x="881532" y="812939"/>
                  </a:lnTo>
                  <a:lnTo>
                    <a:pt x="881367" y="788822"/>
                  </a:lnTo>
                  <a:lnTo>
                    <a:pt x="881265" y="743089"/>
                  </a:lnTo>
                  <a:lnTo>
                    <a:pt x="927709" y="743089"/>
                  </a:lnTo>
                  <a:lnTo>
                    <a:pt x="927684" y="788822"/>
                  </a:lnTo>
                  <a:lnTo>
                    <a:pt x="1020445" y="788822"/>
                  </a:lnTo>
                  <a:lnTo>
                    <a:pt x="1020419" y="743089"/>
                  </a:lnTo>
                  <a:lnTo>
                    <a:pt x="1066825" y="743089"/>
                  </a:lnTo>
                  <a:lnTo>
                    <a:pt x="1066825" y="881532"/>
                  </a:lnTo>
                  <a:lnTo>
                    <a:pt x="1020419" y="881532"/>
                  </a:lnTo>
                  <a:lnTo>
                    <a:pt x="1020483" y="928522"/>
                  </a:lnTo>
                  <a:lnTo>
                    <a:pt x="974039" y="928522"/>
                  </a:lnTo>
                  <a:lnTo>
                    <a:pt x="974090" y="881532"/>
                  </a:lnTo>
                  <a:lnTo>
                    <a:pt x="927658" y="881532"/>
                  </a:lnTo>
                  <a:lnTo>
                    <a:pt x="927709" y="835799"/>
                  </a:lnTo>
                  <a:lnTo>
                    <a:pt x="881303" y="835799"/>
                  </a:lnTo>
                  <a:lnTo>
                    <a:pt x="881329" y="881532"/>
                  </a:lnTo>
                  <a:lnTo>
                    <a:pt x="834923" y="881532"/>
                  </a:lnTo>
                  <a:lnTo>
                    <a:pt x="834885" y="974242"/>
                  </a:lnTo>
                  <a:lnTo>
                    <a:pt x="881329" y="974242"/>
                  </a:lnTo>
                  <a:lnTo>
                    <a:pt x="881265" y="928522"/>
                  </a:lnTo>
                  <a:lnTo>
                    <a:pt x="927684" y="928522"/>
                  </a:lnTo>
                  <a:lnTo>
                    <a:pt x="927684" y="1066939"/>
                  </a:lnTo>
                  <a:lnTo>
                    <a:pt x="881265" y="1066939"/>
                  </a:lnTo>
                  <a:lnTo>
                    <a:pt x="881329" y="1021232"/>
                  </a:lnTo>
                  <a:lnTo>
                    <a:pt x="788530" y="1021232"/>
                  </a:lnTo>
                  <a:lnTo>
                    <a:pt x="788568" y="1066939"/>
                  </a:lnTo>
                  <a:lnTo>
                    <a:pt x="742124" y="1066939"/>
                  </a:lnTo>
                  <a:lnTo>
                    <a:pt x="742188" y="1113942"/>
                  </a:lnTo>
                  <a:lnTo>
                    <a:pt x="695769" y="1113942"/>
                  </a:lnTo>
                  <a:lnTo>
                    <a:pt x="695769" y="1159662"/>
                  </a:lnTo>
                  <a:lnTo>
                    <a:pt x="742188" y="1159662"/>
                  </a:lnTo>
                  <a:lnTo>
                    <a:pt x="742124" y="1206639"/>
                  </a:lnTo>
                  <a:lnTo>
                    <a:pt x="788530" y="1206639"/>
                  </a:lnTo>
                  <a:lnTo>
                    <a:pt x="788504" y="1159662"/>
                  </a:lnTo>
                  <a:lnTo>
                    <a:pt x="834923" y="1159662"/>
                  </a:lnTo>
                  <a:lnTo>
                    <a:pt x="834923" y="1113942"/>
                  </a:lnTo>
                  <a:lnTo>
                    <a:pt x="927684" y="1113942"/>
                  </a:lnTo>
                  <a:lnTo>
                    <a:pt x="927709" y="1159662"/>
                  </a:lnTo>
                  <a:lnTo>
                    <a:pt x="834923" y="1159662"/>
                  </a:lnTo>
                  <a:lnTo>
                    <a:pt x="834923" y="1206639"/>
                  </a:lnTo>
                  <a:lnTo>
                    <a:pt x="881329" y="1206639"/>
                  </a:lnTo>
                  <a:lnTo>
                    <a:pt x="881303" y="1252359"/>
                  </a:lnTo>
                  <a:lnTo>
                    <a:pt x="927709" y="1252359"/>
                  </a:lnTo>
                  <a:lnTo>
                    <a:pt x="927658" y="1206639"/>
                  </a:lnTo>
                  <a:lnTo>
                    <a:pt x="974090" y="1206639"/>
                  </a:lnTo>
                  <a:lnTo>
                    <a:pt x="974064" y="1159662"/>
                  </a:lnTo>
                  <a:lnTo>
                    <a:pt x="1066825" y="1159662"/>
                  </a:lnTo>
                  <a:lnTo>
                    <a:pt x="1066825" y="1252359"/>
                  </a:lnTo>
                  <a:lnTo>
                    <a:pt x="1113218" y="1252359"/>
                  </a:lnTo>
                  <a:lnTo>
                    <a:pt x="1113218" y="1159662"/>
                  </a:lnTo>
                  <a:lnTo>
                    <a:pt x="1159598" y="1159662"/>
                  </a:lnTo>
                  <a:lnTo>
                    <a:pt x="1159598" y="1066939"/>
                  </a:lnTo>
                  <a:lnTo>
                    <a:pt x="1205979" y="1066939"/>
                  </a:lnTo>
                  <a:lnTo>
                    <a:pt x="1205979" y="1159662"/>
                  </a:lnTo>
                  <a:lnTo>
                    <a:pt x="1345120" y="1159662"/>
                  </a:lnTo>
                  <a:lnTo>
                    <a:pt x="1345120" y="1066939"/>
                  </a:lnTo>
                  <a:lnTo>
                    <a:pt x="1252359" y="1066939"/>
                  </a:lnTo>
                  <a:lnTo>
                    <a:pt x="1252359" y="1021232"/>
                  </a:lnTo>
                  <a:lnTo>
                    <a:pt x="1159560" y="1021232"/>
                  </a:lnTo>
                  <a:lnTo>
                    <a:pt x="1159598" y="974242"/>
                  </a:lnTo>
                  <a:lnTo>
                    <a:pt x="1252359" y="974242"/>
                  </a:lnTo>
                  <a:lnTo>
                    <a:pt x="1252359" y="1021232"/>
                  </a:lnTo>
                  <a:lnTo>
                    <a:pt x="1298778" y="1021232"/>
                  </a:lnTo>
                  <a:lnTo>
                    <a:pt x="1298740" y="974242"/>
                  </a:lnTo>
                  <a:lnTo>
                    <a:pt x="1298714" y="928522"/>
                  </a:lnTo>
                  <a:lnTo>
                    <a:pt x="1345158" y="928522"/>
                  </a:lnTo>
                  <a:lnTo>
                    <a:pt x="1345158" y="881532"/>
                  </a:lnTo>
                  <a:lnTo>
                    <a:pt x="1298638" y="878979"/>
                  </a:lnTo>
                  <a:lnTo>
                    <a:pt x="1298714" y="835799"/>
                  </a:lnTo>
                  <a:lnTo>
                    <a:pt x="1345158" y="835799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26978" y="5203773"/>
              <a:ext cx="231979" cy="18614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734204" y="5342331"/>
              <a:ext cx="603885" cy="1067435"/>
            </a:xfrm>
            <a:custGeom>
              <a:avLst/>
              <a:gdLst/>
              <a:ahLst/>
              <a:cxnLst/>
              <a:rect l="l" t="t" r="r" b="b"/>
              <a:pathLst>
                <a:path w="603885" h="1067435">
                  <a:moveTo>
                    <a:pt x="46443" y="603605"/>
                  </a:moveTo>
                  <a:lnTo>
                    <a:pt x="46418" y="557187"/>
                  </a:lnTo>
                  <a:lnTo>
                    <a:pt x="0" y="557187"/>
                  </a:lnTo>
                  <a:lnTo>
                    <a:pt x="0" y="603605"/>
                  </a:lnTo>
                  <a:lnTo>
                    <a:pt x="46443" y="603605"/>
                  </a:lnTo>
                  <a:close/>
                </a:path>
                <a:path w="603885" h="1067435">
                  <a:moveTo>
                    <a:pt x="46443" y="464388"/>
                  </a:moveTo>
                  <a:lnTo>
                    <a:pt x="0" y="464388"/>
                  </a:lnTo>
                  <a:lnTo>
                    <a:pt x="0" y="510832"/>
                  </a:lnTo>
                  <a:lnTo>
                    <a:pt x="46418" y="510832"/>
                  </a:lnTo>
                  <a:lnTo>
                    <a:pt x="46443" y="464388"/>
                  </a:lnTo>
                  <a:close/>
                </a:path>
                <a:path w="603885" h="1067435">
                  <a:moveTo>
                    <a:pt x="92798" y="510832"/>
                  </a:moveTo>
                  <a:lnTo>
                    <a:pt x="46418" y="510832"/>
                  </a:lnTo>
                  <a:lnTo>
                    <a:pt x="46647" y="522363"/>
                  </a:lnTo>
                  <a:lnTo>
                    <a:pt x="46647" y="545630"/>
                  </a:lnTo>
                  <a:lnTo>
                    <a:pt x="46418" y="557187"/>
                  </a:lnTo>
                  <a:lnTo>
                    <a:pt x="92798" y="557187"/>
                  </a:lnTo>
                  <a:lnTo>
                    <a:pt x="92583" y="545630"/>
                  </a:lnTo>
                  <a:lnTo>
                    <a:pt x="92595" y="522363"/>
                  </a:lnTo>
                  <a:lnTo>
                    <a:pt x="92798" y="510832"/>
                  </a:lnTo>
                  <a:close/>
                </a:path>
                <a:path w="603885" h="1067435">
                  <a:moveTo>
                    <a:pt x="139204" y="464388"/>
                  </a:moveTo>
                  <a:lnTo>
                    <a:pt x="96126" y="464324"/>
                  </a:lnTo>
                  <a:lnTo>
                    <a:pt x="93014" y="470712"/>
                  </a:lnTo>
                  <a:lnTo>
                    <a:pt x="92214" y="484517"/>
                  </a:lnTo>
                  <a:lnTo>
                    <a:pt x="92798" y="510806"/>
                  </a:lnTo>
                  <a:lnTo>
                    <a:pt x="139179" y="510806"/>
                  </a:lnTo>
                  <a:lnTo>
                    <a:pt x="139204" y="464388"/>
                  </a:lnTo>
                  <a:close/>
                </a:path>
                <a:path w="603885" h="1067435">
                  <a:moveTo>
                    <a:pt x="185572" y="510806"/>
                  </a:moveTo>
                  <a:lnTo>
                    <a:pt x="139192" y="510806"/>
                  </a:lnTo>
                  <a:lnTo>
                    <a:pt x="139217" y="557225"/>
                  </a:lnTo>
                  <a:lnTo>
                    <a:pt x="92811" y="557225"/>
                  </a:lnTo>
                  <a:lnTo>
                    <a:pt x="92811" y="603605"/>
                  </a:lnTo>
                  <a:lnTo>
                    <a:pt x="185572" y="603605"/>
                  </a:lnTo>
                  <a:lnTo>
                    <a:pt x="185496" y="557225"/>
                  </a:lnTo>
                  <a:lnTo>
                    <a:pt x="185343" y="533971"/>
                  </a:lnTo>
                  <a:lnTo>
                    <a:pt x="185572" y="510806"/>
                  </a:lnTo>
                  <a:close/>
                </a:path>
                <a:path w="603885" h="1067435">
                  <a:moveTo>
                    <a:pt x="232168" y="162915"/>
                  </a:moveTo>
                  <a:lnTo>
                    <a:pt x="231952" y="139750"/>
                  </a:lnTo>
                  <a:lnTo>
                    <a:pt x="185572" y="139750"/>
                  </a:lnTo>
                  <a:lnTo>
                    <a:pt x="185178" y="158965"/>
                  </a:lnTo>
                  <a:lnTo>
                    <a:pt x="185000" y="190157"/>
                  </a:lnTo>
                  <a:lnTo>
                    <a:pt x="185940" y="219354"/>
                  </a:lnTo>
                  <a:lnTo>
                    <a:pt x="188899" y="232613"/>
                  </a:lnTo>
                  <a:lnTo>
                    <a:pt x="231978" y="232549"/>
                  </a:lnTo>
                  <a:lnTo>
                    <a:pt x="231838" y="209372"/>
                  </a:lnTo>
                  <a:lnTo>
                    <a:pt x="232168" y="162915"/>
                  </a:lnTo>
                  <a:close/>
                </a:path>
                <a:path w="603885" h="1067435">
                  <a:moveTo>
                    <a:pt x="324751" y="789127"/>
                  </a:moveTo>
                  <a:lnTo>
                    <a:pt x="324726" y="742721"/>
                  </a:lnTo>
                  <a:lnTo>
                    <a:pt x="139192" y="742721"/>
                  </a:lnTo>
                  <a:lnTo>
                    <a:pt x="139192" y="649947"/>
                  </a:lnTo>
                  <a:lnTo>
                    <a:pt x="92811" y="649947"/>
                  </a:lnTo>
                  <a:lnTo>
                    <a:pt x="92811" y="789127"/>
                  </a:lnTo>
                  <a:lnTo>
                    <a:pt x="139217" y="789127"/>
                  </a:lnTo>
                  <a:lnTo>
                    <a:pt x="139192" y="835482"/>
                  </a:lnTo>
                  <a:lnTo>
                    <a:pt x="185610" y="835482"/>
                  </a:lnTo>
                  <a:lnTo>
                    <a:pt x="185572" y="881913"/>
                  </a:lnTo>
                  <a:lnTo>
                    <a:pt x="189852" y="881913"/>
                  </a:lnTo>
                  <a:lnTo>
                    <a:pt x="208724" y="882154"/>
                  </a:lnTo>
                  <a:lnTo>
                    <a:pt x="223888" y="882154"/>
                  </a:lnTo>
                  <a:lnTo>
                    <a:pt x="255168" y="881913"/>
                  </a:lnTo>
                  <a:lnTo>
                    <a:pt x="278345" y="881913"/>
                  </a:lnTo>
                  <a:lnTo>
                    <a:pt x="278104" y="858697"/>
                  </a:lnTo>
                  <a:lnTo>
                    <a:pt x="278257" y="835482"/>
                  </a:lnTo>
                  <a:lnTo>
                    <a:pt x="278447" y="812241"/>
                  </a:lnTo>
                  <a:lnTo>
                    <a:pt x="278307" y="789127"/>
                  </a:lnTo>
                  <a:lnTo>
                    <a:pt x="324751" y="789127"/>
                  </a:lnTo>
                  <a:close/>
                </a:path>
                <a:path w="603885" h="1067435">
                  <a:moveTo>
                    <a:pt x="324751" y="418071"/>
                  </a:moveTo>
                  <a:lnTo>
                    <a:pt x="324726" y="371652"/>
                  </a:lnTo>
                  <a:lnTo>
                    <a:pt x="231952" y="371652"/>
                  </a:lnTo>
                  <a:lnTo>
                    <a:pt x="231952" y="464426"/>
                  </a:lnTo>
                  <a:lnTo>
                    <a:pt x="185547" y="464426"/>
                  </a:lnTo>
                  <a:lnTo>
                    <a:pt x="185572" y="510806"/>
                  </a:lnTo>
                  <a:lnTo>
                    <a:pt x="278333" y="510806"/>
                  </a:lnTo>
                  <a:lnTo>
                    <a:pt x="278104" y="487641"/>
                  </a:lnTo>
                  <a:lnTo>
                    <a:pt x="278257" y="464426"/>
                  </a:lnTo>
                  <a:lnTo>
                    <a:pt x="278447" y="441185"/>
                  </a:lnTo>
                  <a:lnTo>
                    <a:pt x="278307" y="418071"/>
                  </a:lnTo>
                  <a:lnTo>
                    <a:pt x="324751" y="418071"/>
                  </a:lnTo>
                  <a:close/>
                </a:path>
                <a:path w="603885" h="1067435">
                  <a:moveTo>
                    <a:pt x="417512" y="603605"/>
                  </a:moveTo>
                  <a:lnTo>
                    <a:pt x="417487" y="510806"/>
                  </a:lnTo>
                  <a:lnTo>
                    <a:pt x="278333" y="510806"/>
                  </a:lnTo>
                  <a:lnTo>
                    <a:pt x="278307" y="557225"/>
                  </a:lnTo>
                  <a:lnTo>
                    <a:pt x="324827" y="560527"/>
                  </a:lnTo>
                  <a:lnTo>
                    <a:pt x="324751" y="603605"/>
                  </a:lnTo>
                  <a:lnTo>
                    <a:pt x="278333" y="603605"/>
                  </a:lnTo>
                  <a:lnTo>
                    <a:pt x="278333" y="696366"/>
                  </a:lnTo>
                  <a:lnTo>
                    <a:pt x="324751" y="696366"/>
                  </a:lnTo>
                  <a:lnTo>
                    <a:pt x="324688" y="649960"/>
                  </a:lnTo>
                  <a:lnTo>
                    <a:pt x="371106" y="649960"/>
                  </a:lnTo>
                  <a:lnTo>
                    <a:pt x="371068" y="603605"/>
                  </a:lnTo>
                  <a:lnTo>
                    <a:pt x="417512" y="603605"/>
                  </a:lnTo>
                  <a:close/>
                </a:path>
                <a:path w="603885" h="1067435">
                  <a:moveTo>
                    <a:pt x="421855" y="881913"/>
                  </a:moveTo>
                  <a:lnTo>
                    <a:pt x="390232" y="881532"/>
                  </a:lnTo>
                  <a:lnTo>
                    <a:pt x="347916" y="881532"/>
                  </a:lnTo>
                  <a:lnTo>
                    <a:pt x="295757" y="881913"/>
                  </a:lnTo>
                  <a:lnTo>
                    <a:pt x="278345" y="881913"/>
                  </a:lnTo>
                  <a:lnTo>
                    <a:pt x="278307" y="928281"/>
                  </a:lnTo>
                  <a:lnTo>
                    <a:pt x="324827" y="931583"/>
                  </a:lnTo>
                  <a:lnTo>
                    <a:pt x="324751" y="974661"/>
                  </a:lnTo>
                  <a:lnTo>
                    <a:pt x="278345" y="974661"/>
                  </a:lnTo>
                  <a:lnTo>
                    <a:pt x="278345" y="1067422"/>
                  </a:lnTo>
                  <a:lnTo>
                    <a:pt x="324751" y="1067422"/>
                  </a:lnTo>
                  <a:lnTo>
                    <a:pt x="324688" y="1021016"/>
                  </a:lnTo>
                  <a:lnTo>
                    <a:pt x="371106" y="1021016"/>
                  </a:lnTo>
                  <a:lnTo>
                    <a:pt x="371081" y="974661"/>
                  </a:lnTo>
                  <a:lnTo>
                    <a:pt x="417512" y="974661"/>
                  </a:lnTo>
                  <a:lnTo>
                    <a:pt x="417487" y="881913"/>
                  </a:lnTo>
                  <a:lnTo>
                    <a:pt x="421855" y="881913"/>
                  </a:lnTo>
                  <a:close/>
                </a:path>
                <a:path w="603885" h="1067435">
                  <a:moveTo>
                    <a:pt x="463892" y="325310"/>
                  </a:moveTo>
                  <a:lnTo>
                    <a:pt x="463867" y="278892"/>
                  </a:lnTo>
                  <a:lnTo>
                    <a:pt x="394258" y="278612"/>
                  </a:lnTo>
                  <a:lnTo>
                    <a:pt x="371106" y="278892"/>
                  </a:lnTo>
                  <a:lnTo>
                    <a:pt x="370484" y="305130"/>
                  </a:lnTo>
                  <a:lnTo>
                    <a:pt x="371348" y="318985"/>
                  </a:lnTo>
                  <a:lnTo>
                    <a:pt x="374434" y="325374"/>
                  </a:lnTo>
                  <a:lnTo>
                    <a:pt x="463892" y="325310"/>
                  </a:lnTo>
                  <a:close/>
                </a:path>
                <a:path w="603885" h="1067435">
                  <a:moveTo>
                    <a:pt x="464451" y="391756"/>
                  </a:moveTo>
                  <a:lnTo>
                    <a:pt x="463651" y="377939"/>
                  </a:lnTo>
                  <a:lnTo>
                    <a:pt x="460540" y="371563"/>
                  </a:lnTo>
                  <a:lnTo>
                    <a:pt x="417461" y="371627"/>
                  </a:lnTo>
                  <a:lnTo>
                    <a:pt x="417398" y="383209"/>
                  </a:lnTo>
                  <a:lnTo>
                    <a:pt x="417601" y="406450"/>
                  </a:lnTo>
                  <a:lnTo>
                    <a:pt x="417487" y="418045"/>
                  </a:lnTo>
                  <a:lnTo>
                    <a:pt x="429069" y="417931"/>
                  </a:lnTo>
                  <a:lnTo>
                    <a:pt x="452285" y="418147"/>
                  </a:lnTo>
                  <a:lnTo>
                    <a:pt x="463867" y="418045"/>
                  </a:lnTo>
                  <a:lnTo>
                    <a:pt x="464451" y="391756"/>
                  </a:lnTo>
                  <a:close/>
                </a:path>
                <a:path w="603885" h="1067435">
                  <a:moveTo>
                    <a:pt x="510247" y="596"/>
                  </a:moveTo>
                  <a:lnTo>
                    <a:pt x="483958" y="0"/>
                  </a:lnTo>
                  <a:lnTo>
                    <a:pt x="470141" y="812"/>
                  </a:lnTo>
                  <a:lnTo>
                    <a:pt x="463765" y="3924"/>
                  </a:lnTo>
                  <a:lnTo>
                    <a:pt x="463829" y="47002"/>
                  </a:lnTo>
                  <a:lnTo>
                    <a:pt x="510247" y="46977"/>
                  </a:lnTo>
                  <a:lnTo>
                    <a:pt x="510171" y="35394"/>
                  </a:lnTo>
                  <a:lnTo>
                    <a:pt x="510247" y="596"/>
                  </a:lnTo>
                  <a:close/>
                </a:path>
                <a:path w="603885" h="1067435">
                  <a:moveTo>
                    <a:pt x="510286" y="510781"/>
                  </a:moveTo>
                  <a:lnTo>
                    <a:pt x="498690" y="510717"/>
                  </a:lnTo>
                  <a:lnTo>
                    <a:pt x="475449" y="510933"/>
                  </a:lnTo>
                  <a:lnTo>
                    <a:pt x="463867" y="510806"/>
                  </a:lnTo>
                  <a:lnTo>
                    <a:pt x="463981" y="522389"/>
                  </a:lnTo>
                  <a:lnTo>
                    <a:pt x="463778" y="545630"/>
                  </a:lnTo>
                  <a:lnTo>
                    <a:pt x="463842" y="557225"/>
                  </a:lnTo>
                  <a:lnTo>
                    <a:pt x="475424" y="557276"/>
                  </a:lnTo>
                  <a:lnTo>
                    <a:pt x="498665" y="557060"/>
                  </a:lnTo>
                  <a:lnTo>
                    <a:pt x="510247" y="557187"/>
                  </a:lnTo>
                  <a:lnTo>
                    <a:pt x="510184" y="545604"/>
                  </a:lnTo>
                  <a:lnTo>
                    <a:pt x="510286" y="510781"/>
                  </a:lnTo>
                  <a:close/>
                </a:path>
                <a:path w="603885" h="1067435">
                  <a:moveTo>
                    <a:pt x="556628" y="557187"/>
                  </a:moveTo>
                  <a:lnTo>
                    <a:pt x="545045" y="557136"/>
                  </a:lnTo>
                  <a:lnTo>
                    <a:pt x="521830" y="557314"/>
                  </a:lnTo>
                  <a:lnTo>
                    <a:pt x="510247" y="557187"/>
                  </a:lnTo>
                  <a:lnTo>
                    <a:pt x="510311" y="568782"/>
                  </a:lnTo>
                  <a:lnTo>
                    <a:pt x="510209" y="603605"/>
                  </a:lnTo>
                  <a:lnTo>
                    <a:pt x="556628" y="603567"/>
                  </a:lnTo>
                  <a:lnTo>
                    <a:pt x="556628" y="557187"/>
                  </a:lnTo>
                  <a:close/>
                </a:path>
                <a:path w="603885" h="1067435">
                  <a:moveTo>
                    <a:pt x="603618" y="345427"/>
                  </a:moveTo>
                  <a:lnTo>
                    <a:pt x="602754" y="331571"/>
                  </a:lnTo>
                  <a:lnTo>
                    <a:pt x="599681" y="325170"/>
                  </a:lnTo>
                  <a:lnTo>
                    <a:pt x="556602" y="325234"/>
                  </a:lnTo>
                  <a:lnTo>
                    <a:pt x="556628" y="371652"/>
                  </a:lnTo>
                  <a:lnTo>
                    <a:pt x="568210" y="371513"/>
                  </a:lnTo>
                  <a:lnTo>
                    <a:pt x="603008" y="371652"/>
                  </a:lnTo>
                  <a:lnTo>
                    <a:pt x="603351" y="360781"/>
                  </a:lnTo>
                  <a:lnTo>
                    <a:pt x="603618" y="345427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26978" y="6177784"/>
              <a:ext cx="139217" cy="23194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455947" y="5064633"/>
              <a:ext cx="1345565" cy="1345565"/>
            </a:xfrm>
            <a:custGeom>
              <a:avLst/>
              <a:gdLst/>
              <a:ahLst/>
              <a:cxnLst/>
              <a:rect l="l" t="t" r="r" b="b"/>
              <a:pathLst>
                <a:path w="1345564" h="1345564">
                  <a:moveTo>
                    <a:pt x="92862" y="831557"/>
                  </a:moveTo>
                  <a:lnTo>
                    <a:pt x="92798" y="788479"/>
                  </a:lnTo>
                  <a:lnTo>
                    <a:pt x="46380" y="788504"/>
                  </a:lnTo>
                  <a:lnTo>
                    <a:pt x="46380" y="695744"/>
                  </a:lnTo>
                  <a:lnTo>
                    <a:pt x="0" y="695744"/>
                  </a:lnTo>
                  <a:lnTo>
                    <a:pt x="0" y="974039"/>
                  </a:lnTo>
                  <a:lnTo>
                    <a:pt x="46380" y="974039"/>
                  </a:lnTo>
                  <a:lnTo>
                    <a:pt x="46380" y="834885"/>
                  </a:lnTo>
                  <a:lnTo>
                    <a:pt x="92862" y="831557"/>
                  </a:lnTo>
                  <a:close/>
                </a:path>
                <a:path w="1345564" h="1345564">
                  <a:moveTo>
                    <a:pt x="185331" y="834885"/>
                  </a:moveTo>
                  <a:lnTo>
                    <a:pt x="139128" y="834885"/>
                  </a:lnTo>
                  <a:lnTo>
                    <a:pt x="139128" y="857745"/>
                  </a:lnTo>
                  <a:lnTo>
                    <a:pt x="139153" y="881875"/>
                  </a:lnTo>
                  <a:lnTo>
                    <a:pt x="92773" y="881875"/>
                  </a:lnTo>
                  <a:lnTo>
                    <a:pt x="92773" y="904735"/>
                  </a:lnTo>
                  <a:lnTo>
                    <a:pt x="92773" y="927595"/>
                  </a:lnTo>
                  <a:lnTo>
                    <a:pt x="92773" y="974585"/>
                  </a:lnTo>
                  <a:lnTo>
                    <a:pt x="139141" y="974585"/>
                  </a:lnTo>
                  <a:lnTo>
                    <a:pt x="139141" y="927595"/>
                  </a:lnTo>
                  <a:lnTo>
                    <a:pt x="185331" y="927595"/>
                  </a:lnTo>
                  <a:lnTo>
                    <a:pt x="185331" y="904735"/>
                  </a:lnTo>
                  <a:lnTo>
                    <a:pt x="185064" y="904735"/>
                  </a:lnTo>
                  <a:lnTo>
                    <a:pt x="185064" y="881875"/>
                  </a:lnTo>
                  <a:lnTo>
                    <a:pt x="185064" y="857745"/>
                  </a:lnTo>
                  <a:lnTo>
                    <a:pt x="185331" y="857745"/>
                  </a:lnTo>
                  <a:lnTo>
                    <a:pt x="185331" y="834885"/>
                  </a:lnTo>
                  <a:close/>
                </a:path>
                <a:path w="1345564" h="1345564">
                  <a:moveTo>
                    <a:pt x="231914" y="1113167"/>
                  </a:moveTo>
                  <a:lnTo>
                    <a:pt x="92760" y="1113167"/>
                  </a:lnTo>
                  <a:lnTo>
                    <a:pt x="92760" y="1252321"/>
                  </a:lnTo>
                  <a:lnTo>
                    <a:pt x="231914" y="1252321"/>
                  </a:lnTo>
                  <a:lnTo>
                    <a:pt x="231914" y="1113167"/>
                  </a:lnTo>
                  <a:close/>
                </a:path>
                <a:path w="1345564" h="1345564">
                  <a:moveTo>
                    <a:pt x="231914" y="92760"/>
                  </a:moveTo>
                  <a:lnTo>
                    <a:pt x="92760" y="92760"/>
                  </a:lnTo>
                  <a:lnTo>
                    <a:pt x="92760" y="231914"/>
                  </a:lnTo>
                  <a:lnTo>
                    <a:pt x="231914" y="231914"/>
                  </a:lnTo>
                  <a:lnTo>
                    <a:pt x="231914" y="92760"/>
                  </a:lnTo>
                  <a:close/>
                </a:path>
                <a:path w="1345564" h="1345564">
                  <a:moveTo>
                    <a:pt x="231952" y="788466"/>
                  </a:moveTo>
                  <a:lnTo>
                    <a:pt x="185508" y="788466"/>
                  </a:lnTo>
                  <a:lnTo>
                    <a:pt x="185534" y="834910"/>
                  </a:lnTo>
                  <a:lnTo>
                    <a:pt x="231952" y="834910"/>
                  </a:lnTo>
                  <a:lnTo>
                    <a:pt x="231952" y="788466"/>
                  </a:lnTo>
                  <a:close/>
                </a:path>
                <a:path w="1345564" h="1345564">
                  <a:moveTo>
                    <a:pt x="324688" y="1019937"/>
                  </a:moveTo>
                  <a:lnTo>
                    <a:pt x="12" y="1019937"/>
                  </a:lnTo>
                  <a:lnTo>
                    <a:pt x="12" y="1066927"/>
                  </a:lnTo>
                  <a:lnTo>
                    <a:pt x="12" y="1299337"/>
                  </a:lnTo>
                  <a:lnTo>
                    <a:pt x="12" y="1345057"/>
                  </a:lnTo>
                  <a:lnTo>
                    <a:pt x="324688" y="1345057"/>
                  </a:lnTo>
                  <a:lnTo>
                    <a:pt x="324688" y="1299337"/>
                  </a:lnTo>
                  <a:lnTo>
                    <a:pt x="46393" y="1299337"/>
                  </a:lnTo>
                  <a:lnTo>
                    <a:pt x="46393" y="1066927"/>
                  </a:lnTo>
                  <a:lnTo>
                    <a:pt x="278307" y="1066927"/>
                  </a:lnTo>
                  <a:lnTo>
                    <a:pt x="278307" y="1298714"/>
                  </a:lnTo>
                  <a:lnTo>
                    <a:pt x="324688" y="1298714"/>
                  </a:lnTo>
                  <a:lnTo>
                    <a:pt x="324688" y="1066927"/>
                  </a:lnTo>
                  <a:lnTo>
                    <a:pt x="324688" y="1066800"/>
                  </a:lnTo>
                  <a:lnTo>
                    <a:pt x="324688" y="1019937"/>
                  </a:lnTo>
                  <a:close/>
                </a:path>
                <a:path w="1345564" h="1345564">
                  <a:moveTo>
                    <a:pt x="324688" y="127"/>
                  </a:moveTo>
                  <a:lnTo>
                    <a:pt x="12" y="127"/>
                  </a:lnTo>
                  <a:lnTo>
                    <a:pt x="12" y="45847"/>
                  </a:lnTo>
                  <a:lnTo>
                    <a:pt x="12" y="278257"/>
                  </a:lnTo>
                  <a:lnTo>
                    <a:pt x="12" y="325247"/>
                  </a:lnTo>
                  <a:lnTo>
                    <a:pt x="324688" y="325247"/>
                  </a:lnTo>
                  <a:lnTo>
                    <a:pt x="324688" y="278295"/>
                  </a:lnTo>
                  <a:lnTo>
                    <a:pt x="324688" y="46380"/>
                  </a:lnTo>
                  <a:lnTo>
                    <a:pt x="278307" y="46380"/>
                  </a:lnTo>
                  <a:lnTo>
                    <a:pt x="278307" y="278257"/>
                  </a:lnTo>
                  <a:lnTo>
                    <a:pt x="46393" y="278257"/>
                  </a:lnTo>
                  <a:lnTo>
                    <a:pt x="46393" y="45847"/>
                  </a:lnTo>
                  <a:lnTo>
                    <a:pt x="324688" y="45847"/>
                  </a:lnTo>
                  <a:lnTo>
                    <a:pt x="324688" y="127"/>
                  </a:lnTo>
                  <a:close/>
                </a:path>
                <a:path w="1345564" h="1345564">
                  <a:moveTo>
                    <a:pt x="324713" y="927595"/>
                  </a:moveTo>
                  <a:lnTo>
                    <a:pt x="185521" y="927595"/>
                  </a:lnTo>
                  <a:lnTo>
                    <a:pt x="185521" y="974585"/>
                  </a:lnTo>
                  <a:lnTo>
                    <a:pt x="324713" y="974585"/>
                  </a:lnTo>
                  <a:lnTo>
                    <a:pt x="324713" y="927836"/>
                  </a:lnTo>
                  <a:lnTo>
                    <a:pt x="324713" y="927646"/>
                  </a:lnTo>
                  <a:close/>
                </a:path>
                <a:path w="1345564" h="1345564">
                  <a:moveTo>
                    <a:pt x="417474" y="46342"/>
                  </a:moveTo>
                  <a:lnTo>
                    <a:pt x="371030" y="46342"/>
                  </a:lnTo>
                  <a:lnTo>
                    <a:pt x="371030" y="92786"/>
                  </a:lnTo>
                  <a:lnTo>
                    <a:pt x="417474" y="92786"/>
                  </a:lnTo>
                  <a:lnTo>
                    <a:pt x="417474" y="46342"/>
                  </a:lnTo>
                  <a:close/>
                </a:path>
                <a:path w="1345564" h="1345564">
                  <a:moveTo>
                    <a:pt x="510209" y="0"/>
                  </a:moveTo>
                  <a:lnTo>
                    <a:pt x="463829" y="0"/>
                  </a:lnTo>
                  <a:lnTo>
                    <a:pt x="463829" y="92760"/>
                  </a:lnTo>
                  <a:lnTo>
                    <a:pt x="510209" y="92760"/>
                  </a:lnTo>
                  <a:lnTo>
                    <a:pt x="510209" y="0"/>
                  </a:lnTo>
                  <a:close/>
                </a:path>
                <a:path w="1345564" h="1345564">
                  <a:moveTo>
                    <a:pt x="695744" y="695744"/>
                  </a:moveTo>
                  <a:lnTo>
                    <a:pt x="684149" y="695858"/>
                  </a:lnTo>
                  <a:lnTo>
                    <a:pt x="660908" y="695655"/>
                  </a:lnTo>
                  <a:lnTo>
                    <a:pt x="649325" y="695718"/>
                  </a:lnTo>
                  <a:lnTo>
                    <a:pt x="649262" y="738797"/>
                  </a:lnTo>
                  <a:lnTo>
                    <a:pt x="655637" y="741908"/>
                  </a:lnTo>
                  <a:lnTo>
                    <a:pt x="669455" y="742708"/>
                  </a:lnTo>
                  <a:lnTo>
                    <a:pt x="695744" y="742124"/>
                  </a:lnTo>
                  <a:lnTo>
                    <a:pt x="695591" y="707313"/>
                  </a:lnTo>
                  <a:lnTo>
                    <a:pt x="695744" y="695744"/>
                  </a:lnTo>
                  <a:close/>
                </a:path>
                <a:path w="1345564" h="1345564">
                  <a:moveTo>
                    <a:pt x="835012" y="1240751"/>
                  </a:moveTo>
                  <a:lnTo>
                    <a:pt x="834834" y="1217536"/>
                  </a:lnTo>
                  <a:lnTo>
                    <a:pt x="834885" y="1205953"/>
                  </a:lnTo>
                  <a:lnTo>
                    <a:pt x="823302" y="1205839"/>
                  </a:lnTo>
                  <a:lnTo>
                    <a:pt x="800087" y="1206055"/>
                  </a:lnTo>
                  <a:lnTo>
                    <a:pt x="788504" y="1205953"/>
                  </a:lnTo>
                  <a:lnTo>
                    <a:pt x="788289" y="1217510"/>
                  </a:lnTo>
                  <a:lnTo>
                    <a:pt x="788212" y="1229144"/>
                  </a:lnTo>
                  <a:lnTo>
                    <a:pt x="788289" y="1240764"/>
                  </a:lnTo>
                  <a:lnTo>
                    <a:pt x="788504" y="1252334"/>
                  </a:lnTo>
                  <a:lnTo>
                    <a:pt x="800087" y="1252194"/>
                  </a:lnTo>
                  <a:lnTo>
                    <a:pt x="823302" y="1252385"/>
                  </a:lnTo>
                  <a:lnTo>
                    <a:pt x="834885" y="1252334"/>
                  </a:lnTo>
                  <a:lnTo>
                    <a:pt x="835012" y="1240751"/>
                  </a:lnTo>
                  <a:close/>
                </a:path>
                <a:path w="1345564" h="1345564">
                  <a:moveTo>
                    <a:pt x="1066800" y="1298714"/>
                  </a:moveTo>
                  <a:lnTo>
                    <a:pt x="881265" y="1298714"/>
                  </a:lnTo>
                  <a:lnTo>
                    <a:pt x="881265" y="1252334"/>
                  </a:lnTo>
                  <a:lnTo>
                    <a:pt x="869683" y="1252461"/>
                  </a:lnTo>
                  <a:lnTo>
                    <a:pt x="834885" y="1252334"/>
                  </a:lnTo>
                  <a:lnTo>
                    <a:pt x="834758" y="1263916"/>
                  </a:lnTo>
                  <a:lnTo>
                    <a:pt x="834910" y="1298752"/>
                  </a:lnTo>
                  <a:lnTo>
                    <a:pt x="791832" y="1298816"/>
                  </a:lnTo>
                  <a:lnTo>
                    <a:pt x="788708" y="1292428"/>
                  </a:lnTo>
                  <a:lnTo>
                    <a:pt x="787908" y="1278610"/>
                  </a:lnTo>
                  <a:lnTo>
                    <a:pt x="788504" y="1252334"/>
                  </a:lnTo>
                  <a:lnTo>
                    <a:pt x="776909" y="1252448"/>
                  </a:lnTo>
                  <a:lnTo>
                    <a:pt x="742086" y="1252308"/>
                  </a:lnTo>
                  <a:lnTo>
                    <a:pt x="742149" y="1298752"/>
                  </a:lnTo>
                  <a:lnTo>
                    <a:pt x="718972" y="1298841"/>
                  </a:lnTo>
                  <a:lnTo>
                    <a:pt x="672515" y="1298486"/>
                  </a:lnTo>
                  <a:lnTo>
                    <a:pt x="649351" y="1298714"/>
                  </a:lnTo>
                  <a:lnTo>
                    <a:pt x="649325" y="1345133"/>
                  </a:lnTo>
                  <a:lnTo>
                    <a:pt x="1063459" y="1345196"/>
                  </a:lnTo>
                  <a:lnTo>
                    <a:pt x="1066800" y="1298714"/>
                  </a:lnTo>
                  <a:close/>
                </a:path>
                <a:path w="1345564" h="1345564">
                  <a:moveTo>
                    <a:pt x="1066838" y="1020394"/>
                  </a:moveTo>
                  <a:lnTo>
                    <a:pt x="1020394" y="1020394"/>
                  </a:lnTo>
                  <a:lnTo>
                    <a:pt x="1020394" y="1066825"/>
                  </a:lnTo>
                  <a:lnTo>
                    <a:pt x="1066838" y="1066825"/>
                  </a:lnTo>
                  <a:lnTo>
                    <a:pt x="1066838" y="1020394"/>
                  </a:lnTo>
                  <a:close/>
                </a:path>
                <a:path w="1345564" h="1345564">
                  <a:moveTo>
                    <a:pt x="1252334" y="92760"/>
                  </a:moveTo>
                  <a:lnTo>
                    <a:pt x="1113180" y="92760"/>
                  </a:lnTo>
                  <a:lnTo>
                    <a:pt x="1113180" y="231914"/>
                  </a:lnTo>
                  <a:lnTo>
                    <a:pt x="1252334" y="231914"/>
                  </a:lnTo>
                  <a:lnTo>
                    <a:pt x="1252334" y="92760"/>
                  </a:lnTo>
                  <a:close/>
                </a:path>
                <a:path w="1345564" h="1345564">
                  <a:moveTo>
                    <a:pt x="1298714" y="1205953"/>
                  </a:moveTo>
                  <a:lnTo>
                    <a:pt x="1205953" y="1205953"/>
                  </a:lnTo>
                  <a:lnTo>
                    <a:pt x="1205966" y="1252334"/>
                  </a:lnTo>
                  <a:lnTo>
                    <a:pt x="1159560" y="1252334"/>
                  </a:lnTo>
                  <a:lnTo>
                    <a:pt x="1159560" y="1299324"/>
                  </a:lnTo>
                  <a:lnTo>
                    <a:pt x="1113167" y="1299324"/>
                  </a:lnTo>
                  <a:lnTo>
                    <a:pt x="1113167" y="1345044"/>
                  </a:lnTo>
                  <a:lnTo>
                    <a:pt x="1252321" y="1345044"/>
                  </a:lnTo>
                  <a:lnTo>
                    <a:pt x="1252321" y="1299324"/>
                  </a:lnTo>
                  <a:lnTo>
                    <a:pt x="1252308" y="1252359"/>
                  </a:lnTo>
                  <a:lnTo>
                    <a:pt x="1298714" y="1252359"/>
                  </a:lnTo>
                  <a:lnTo>
                    <a:pt x="1298714" y="1205953"/>
                  </a:lnTo>
                  <a:close/>
                </a:path>
                <a:path w="1345564" h="1345564">
                  <a:moveTo>
                    <a:pt x="1345095" y="127"/>
                  </a:moveTo>
                  <a:lnTo>
                    <a:pt x="1020419" y="127"/>
                  </a:lnTo>
                  <a:lnTo>
                    <a:pt x="1020419" y="45847"/>
                  </a:lnTo>
                  <a:lnTo>
                    <a:pt x="1020419" y="278257"/>
                  </a:lnTo>
                  <a:lnTo>
                    <a:pt x="1020419" y="325247"/>
                  </a:lnTo>
                  <a:lnTo>
                    <a:pt x="1345095" y="325247"/>
                  </a:lnTo>
                  <a:lnTo>
                    <a:pt x="1345095" y="278295"/>
                  </a:lnTo>
                  <a:lnTo>
                    <a:pt x="1345095" y="46380"/>
                  </a:lnTo>
                  <a:lnTo>
                    <a:pt x="1298714" y="46380"/>
                  </a:lnTo>
                  <a:lnTo>
                    <a:pt x="1298714" y="278257"/>
                  </a:lnTo>
                  <a:lnTo>
                    <a:pt x="1066787" y="278257"/>
                  </a:lnTo>
                  <a:lnTo>
                    <a:pt x="1066787" y="45847"/>
                  </a:lnTo>
                  <a:lnTo>
                    <a:pt x="1345095" y="45847"/>
                  </a:lnTo>
                  <a:lnTo>
                    <a:pt x="1345095" y="127"/>
                  </a:lnTo>
                  <a:close/>
                </a:path>
                <a:path w="1345564" h="1345564">
                  <a:moveTo>
                    <a:pt x="1345133" y="1252359"/>
                  </a:moveTo>
                  <a:lnTo>
                    <a:pt x="1298714" y="1252359"/>
                  </a:lnTo>
                  <a:lnTo>
                    <a:pt x="1298689" y="1298752"/>
                  </a:lnTo>
                  <a:lnTo>
                    <a:pt x="1345133" y="1298752"/>
                  </a:lnTo>
                  <a:lnTo>
                    <a:pt x="1345133" y="1252359"/>
                  </a:lnTo>
                  <a:close/>
                </a:path>
                <a:path w="1345564" h="1345564">
                  <a:moveTo>
                    <a:pt x="1345133" y="510171"/>
                  </a:moveTo>
                  <a:lnTo>
                    <a:pt x="1298689" y="510171"/>
                  </a:lnTo>
                  <a:lnTo>
                    <a:pt x="1298689" y="556615"/>
                  </a:lnTo>
                  <a:lnTo>
                    <a:pt x="1345133" y="556615"/>
                  </a:lnTo>
                  <a:lnTo>
                    <a:pt x="1345133" y="510171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444354" y="4782594"/>
            <a:ext cx="137795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spc="-10" dirty="0">
                <a:solidFill>
                  <a:srgbClr val="333333"/>
                </a:solidFill>
                <a:latin typeface="Bebas Neue"/>
                <a:cs typeface="Bebas Neue"/>
              </a:rPr>
              <a:t>AULTIMAESCOLHA</a:t>
            </a:r>
            <a:r>
              <a:rPr sz="1350" spc="-10" dirty="0">
                <a:solidFill>
                  <a:srgbClr val="A06F35"/>
                </a:solidFill>
                <a:latin typeface="Bebas Neue"/>
                <a:cs typeface="Bebas Neue"/>
              </a:rPr>
              <a:t>.com.br</a:t>
            </a:r>
            <a:endParaRPr sz="1350">
              <a:latin typeface="Bebas Neue"/>
              <a:cs typeface="Bebas Neue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138584" y="2209800"/>
            <a:ext cx="5823585" cy="14065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002030" algn="l"/>
                <a:tab pos="5392420" algn="l"/>
              </a:tabLst>
            </a:pPr>
            <a:r>
              <a:rPr sz="9050" spc="-50" dirty="0">
                <a:solidFill>
                  <a:srgbClr val="333333"/>
                </a:solidFill>
              </a:rPr>
              <a:t>O</a:t>
            </a:r>
            <a:r>
              <a:rPr sz="9050" dirty="0">
                <a:solidFill>
                  <a:srgbClr val="333333"/>
                </a:solidFill>
              </a:rPr>
              <a:t>	M</a:t>
            </a:r>
            <a:r>
              <a:rPr sz="9050" spc="-100" dirty="0">
                <a:solidFill>
                  <a:srgbClr val="333333"/>
                </a:solidFill>
              </a:rPr>
              <a:t> </a:t>
            </a:r>
            <a:r>
              <a:rPr sz="9050" dirty="0">
                <a:solidFill>
                  <a:srgbClr val="333333"/>
                </a:solidFill>
              </a:rPr>
              <a:t>I</a:t>
            </a:r>
            <a:r>
              <a:rPr sz="9050" spc="-100" dirty="0">
                <a:solidFill>
                  <a:srgbClr val="333333"/>
                </a:solidFill>
              </a:rPr>
              <a:t> </a:t>
            </a:r>
            <a:r>
              <a:rPr sz="9050" dirty="0">
                <a:solidFill>
                  <a:srgbClr val="333333"/>
                </a:solidFill>
              </a:rPr>
              <a:t>L</a:t>
            </a:r>
            <a:r>
              <a:rPr sz="9050" spc="-95" dirty="0">
                <a:solidFill>
                  <a:srgbClr val="333333"/>
                </a:solidFill>
              </a:rPr>
              <a:t> </a:t>
            </a:r>
            <a:r>
              <a:rPr sz="9050" dirty="0">
                <a:solidFill>
                  <a:srgbClr val="333333"/>
                </a:solidFill>
              </a:rPr>
              <a:t>Ê</a:t>
            </a:r>
            <a:r>
              <a:rPr sz="9050" spc="-100" dirty="0">
                <a:solidFill>
                  <a:srgbClr val="333333"/>
                </a:solidFill>
              </a:rPr>
              <a:t> </a:t>
            </a:r>
            <a:r>
              <a:rPr sz="9050" dirty="0">
                <a:solidFill>
                  <a:srgbClr val="333333"/>
                </a:solidFill>
              </a:rPr>
              <a:t>N</a:t>
            </a:r>
            <a:r>
              <a:rPr sz="9050" spc="-100" dirty="0">
                <a:solidFill>
                  <a:srgbClr val="333333"/>
                </a:solidFill>
              </a:rPr>
              <a:t> </a:t>
            </a:r>
            <a:r>
              <a:rPr sz="9050" dirty="0">
                <a:solidFill>
                  <a:srgbClr val="333333"/>
                </a:solidFill>
              </a:rPr>
              <a:t>I</a:t>
            </a:r>
            <a:r>
              <a:rPr sz="9050" spc="-95" dirty="0">
                <a:solidFill>
                  <a:srgbClr val="333333"/>
                </a:solidFill>
              </a:rPr>
              <a:t> </a:t>
            </a:r>
            <a:r>
              <a:rPr sz="9050" spc="-50" dirty="0">
                <a:solidFill>
                  <a:srgbClr val="333333"/>
                </a:solidFill>
              </a:rPr>
              <a:t>O</a:t>
            </a:r>
            <a:r>
              <a:rPr sz="9050" dirty="0">
                <a:solidFill>
                  <a:srgbClr val="333333"/>
                </a:solidFill>
              </a:rPr>
              <a:t>	</a:t>
            </a:r>
            <a:r>
              <a:rPr sz="9050" spc="-50" dirty="0">
                <a:solidFill>
                  <a:srgbClr val="333333"/>
                </a:solidFill>
              </a:rPr>
              <a:t>E</a:t>
            </a:r>
            <a:endParaRPr sz="9050" dirty="0"/>
          </a:p>
        </p:txBody>
      </p:sp>
      <p:sp>
        <p:nvSpPr>
          <p:cNvPr id="14" name="object 14"/>
          <p:cNvSpPr txBox="1"/>
          <p:nvPr/>
        </p:nvSpPr>
        <p:spPr>
          <a:xfrm>
            <a:off x="1138584" y="3048000"/>
            <a:ext cx="10619740" cy="3821429"/>
          </a:xfrm>
          <a:prstGeom prst="rect">
            <a:avLst/>
          </a:prstGeom>
        </p:spPr>
        <p:txBody>
          <a:bodyPr vert="horz" wrap="square" lIns="0" tIns="163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0"/>
              </a:spcBef>
              <a:tabLst>
                <a:tab pos="1003300" algn="l"/>
              </a:tabLst>
            </a:pP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	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E</a:t>
            </a:r>
            <a:r>
              <a:rPr sz="9050" spc="-95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T</a:t>
            </a:r>
            <a:r>
              <a:rPr sz="9050" spc="-95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E</a:t>
            </a:r>
            <a:r>
              <a:rPr sz="9050" spc="-95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R</a:t>
            </a:r>
            <a:r>
              <a:rPr sz="9050" spc="-9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N</a:t>
            </a:r>
            <a:r>
              <a:rPr sz="9050" spc="-95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I</a:t>
            </a:r>
            <a:r>
              <a:rPr sz="9050" spc="-95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D</a:t>
            </a:r>
            <a:r>
              <a:rPr sz="9050" spc="-114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A</a:t>
            </a:r>
            <a:r>
              <a:rPr sz="9050" spc="-9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D</a:t>
            </a:r>
            <a:r>
              <a:rPr sz="9050" spc="-95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A06F35"/>
                </a:solidFill>
                <a:latin typeface="Bebas Neue"/>
                <a:cs typeface="Bebas Neue"/>
              </a:rPr>
              <a:t>E</a:t>
            </a:r>
            <a:endParaRPr sz="9050" dirty="0">
              <a:latin typeface="Bebas Neue"/>
              <a:cs typeface="Bebas Neue"/>
            </a:endParaRPr>
          </a:p>
          <a:p>
            <a:pPr marR="5080" algn="r">
              <a:lnSpc>
                <a:spcPct val="100000"/>
              </a:lnSpc>
              <a:spcBef>
                <a:spcPts val="1755"/>
              </a:spcBef>
            </a:pPr>
            <a:r>
              <a:rPr sz="13400" spc="-25" dirty="0">
                <a:solidFill>
                  <a:srgbClr val="A06F35"/>
                </a:solidFill>
                <a:latin typeface="Bebas Neue"/>
                <a:cs typeface="Bebas Neue"/>
              </a:rPr>
              <a:t>06</a:t>
            </a:r>
            <a:endParaRPr sz="13400" dirty="0">
              <a:latin typeface="Bebas Neue"/>
              <a:cs typeface="Bebas Neu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38460" y="6157886"/>
            <a:ext cx="32480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45" dirty="0">
                <a:solidFill>
                  <a:srgbClr val="333333"/>
                </a:solidFill>
                <a:latin typeface="Advent Sans Logo"/>
                <a:cs typeface="Advent Sans Logo"/>
              </a:rPr>
              <a:t>ASSOCIA</a:t>
            </a:r>
            <a:r>
              <a:rPr sz="900" spc="-5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333333"/>
                </a:solidFill>
                <a:latin typeface="Advent Sans Logo"/>
                <a:cs typeface="Advent Sans Logo"/>
              </a:rPr>
              <a:t>ÇÃ</a:t>
            </a:r>
            <a:r>
              <a:rPr sz="900" spc="-5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O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20" dirty="0">
                <a:solidFill>
                  <a:srgbClr val="333333"/>
                </a:solidFill>
                <a:latin typeface="Advent Sans Logo"/>
                <a:cs typeface="Advent Sans Logo"/>
              </a:rPr>
              <a:t>SUL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333333"/>
                </a:solidFill>
                <a:latin typeface="Advent Sans Logo"/>
                <a:cs typeface="Advent Sans Logo"/>
              </a:rPr>
              <a:t>DE</a:t>
            </a:r>
            <a:r>
              <a:rPr sz="900" spc="36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55" dirty="0">
                <a:solidFill>
                  <a:srgbClr val="333333"/>
                </a:solidFill>
                <a:latin typeface="Advent Sans Logo"/>
                <a:cs typeface="Advent Sans Logo"/>
              </a:rPr>
              <a:t>RONDÔNIA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|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25" dirty="0">
                <a:solidFill>
                  <a:srgbClr val="333333"/>
                </a:solidFill>
                <a:latin typeface="Advent Sans Logo"/>
                <a:cs typeface="Advent Sans Logo"/>
              </a:rPr>
              <a:t>ASuR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14" dirty="0">
                <a:solidFill>
                  <a:srgbClr val="333333"/>
                </a:solidFill>
                <a:latin typeface="Advent Sans Logo"/>
                <a:cs typeface="Advent Sans Logo"/>
              </a:rPr>
              <a:t>202</a:t>
            </a:r>
            <a:r>
              <a:rPr sz="900" spc="-3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-50" dirty="0">
                <a:solidFill>
                  <a:srgbClr val="333333"/>
                </a:solidFill>
                <a:latin typeface="Advent Sans Logo"/>
                <a:cs typeface="Advent Sans Logo"/>
              </a:rPr>
              <a:t>5</a:t>
            </a:r>
            <a:endParaRPr sz="900">
              <a:latin typeface="Advent Sans Logo"/>
              <a:cs typeface="Advent Sans Log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55880" y="440870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0455" y="448170"/>
            <a:ext cx="695724" cy="530040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501686" y="6097400"/>
            <a:ext cx="313690" cy="312420"/>
          </a:xfrm>
          <a:custGeom>
            <a:avLst/>
            <a:gdLst/>
            <a:ahLst/>
            <a:cxnLst/>
            <a:rect l="l" t="t" r="r" b="b"/>
            <a:pathLst>
              <a:path w="313690" h="312420">
                <a:moveTo>
                  <a:pt x="127816" y="259080"/>
                </a:moveTo>
                <a:lnTo>
                  <a:pt x="113752" y="260350"/>
                </a:lnTo>
                <a:lnTo>
                  <a:pt x="49782" y="270510"/>
                </a:lnTo>
                <a:lnTo>
                  <a:pt x="72464" y="288290"/>
                </a:lnTo>
                <a:lnTo>
                  <a:pt x="98179" y="302260"/>
                </a:lnTo>
                <a:lnTo>
                  <a:pt x="126385" y="309880"/>
                </a:lnTo>
                <a:lnTo>
                  <a:pt x="156538" y="312420"/>
                </a:lnTo>
                <a:lnTo>
                  <a:pt x="186687" y="309880"/>
                </a:lnTo>
                <a:lnTo>
                  <a:pt x="214893" y="302260"/>
                </a:lnTo>
                <a:lnTo>
                  <a:pt x="240611" y="288290"/>
                </a:lnTo>
                <a:lnTo>
                  <a:pt x="255193" y="276860"/>
                </a:lnTo>
                <a:lnTo>
                  <a:pt x="150138" y="276860"/>
                </a:lnTo>
                <a:lnTo>
                  <a:pt x="149833" y="275590"/>
                </a:lnTo>
                <a:lnTo>
                  <a:pt x="145713" y="269240"/>
                </a:lnTo>
                <a:lnTo>
                  <a:pt x="138422" y="262890"/>
                </a:lnTo>
                <a:lnTo>
                  <a:pt x="127816" y="259080"/>
                </a:lnTo>
                <a:close/>
              </a:path>
              <a:path w="313690" h="312420">
                <a:moveTo>
                  <a:pt x="161936" y="243840"/>
                </a:moveTo>
                <a:lnTo>
                  <a:pt x="151128" y="243840"/>
                </a:lnTo>
                <a:lnTo>
                  <a:pt x="151128" y="276860"/>
                </a:lnTo>
                <a:lnTo>
                  <a:pt x="161949" y="276860"/>
                </a:lnTo>
                <a:lnTo>
                  <a:pt x="161936" y="273050"/>
                </a:lnTo>
                <a:lnTo>
                  <a:pt x="163575" y="265430"/>
                </a:lnTo>
                <a:lnTo>
                  <a:pt x="165796" y="261620"/>
                </a:lnTo>
                <a:lnTo>
                  <a:pt x="161936" y="261620"/>
                </a:lnTo>
                <a:lnTo>
                  <a:pt x="161936" y="243840"/>
                </a:lnTo>
                <a:close/>
              </a:path>
              <a:path w="313690" h="312420">
                <a:moveTo>
                  <a:pt x="185256" y="259080"/>
                </a:moveTo>
                <a:lnTo>
                  <a:pt x="174649" y="262890"/>
                </a:lnTo>
                <a:lnTo>
                  <a:pt x="167356" y="269240"/>
                </a:lnTo>
                <a:lnTo>
                  <a:pt x="163231" y="275590"/>
                </a:lnTo>
                <a:lnTo>
                  <a:pt x="162927" y="276860"/>
                </a:lnTo>
                <a:lnTo>
                  <a:pt x="255193" y="276860"/>
                </a:lnTo>
                <a:lnTo>
                  <a:pt x="263295" y="270510"/>
                </a:lnTo>
                <a:lnTo>
                  <a:pt x="199325" y="260350"/>
                </a:lnTo>
                <a:lnTo>
                  <a:pt x="185256" y="259080"/>
                </a:lnTo>
                <a:close/>
              </a:path>
              <a:path w="313690" h="312420">
                <a:moveTo>
                  <a:pt x="313077" y="157480"/>
                </a:moveTo>
                <a:lnTo>
                  <a:pt x="221537" y="157480"/>
                </a:lnTo>
                <a:lnTo>
                  <a:pt x="223120" y="168910"/>
                </a:lnTo>
                <a:lnTo>
                  <a:pt x="221396" y="181610"/>
                </a:lnTo>
                <a:lnTo>
                  <a:pt x="215488" y="194310"/>
                </a:lnTo>
                <a:lnTo>
                  <a:pt x="204519" y="208280"/>
                </a:lnTo>
                <a:lnTo>
                  <a:pt x="180643" y="232410"/>
                </a:lnTo>
                <a:lnTo>
                  <a:pt x="133666" y="232410"/>
                </a:lnTo>
                <a:lnTo>
                  <a:pt x="133666" y="242570"/>
                </a:lnTo>
                <a:lnTo>
                  <a:pt x="133971" y="243840"/>
                </a:lnTo>
                <a:lnTo>
                  <a:pt x="170724" y="243840"/>
                </a:lnTo>
                <a:lnTo>
                  <a:pt x="167105" y="247650"/>
                </a:lnTo>
                <a:lnTo>
                  <a:pt x="164806" y="252730"/>
                </a:lnTo>
                <a:lnTo>
                  <a:pt x="163282" y="260350"/>
                </a:lnTo>
                <a:lnTo>
                  <a:pt x="163079" y="261620"/>
                </a:lnTo>
                <a:lnTo>
                  <a:pt x="165796" y="261620"/>
                </a:lnTo>
                <a:lnTo>
                  <a:pt x="168018" y="257810"/>
                </a:lnTo>
                <a:lnTo>
                  <a:pt x="174554" y="250190"/>
                </a:lnTo>
                <a:lnTo>
                  <a:pt x="182472" y="241300"/>
                </a:lnTo>
                <a:lnTo>
                  <a:pt x="200912" y="223520"/>
                </a:lnTo>
                <a:lnTo>
                  <a:pt x="265915" y="223520"/>
                </a:lnTo>
                <a:lnTo>
                  <a:pt x="263485" y="220980"/>
                </a:lnTo>
                <a:lnTo>
                  <a:pt x="263485" y="210820"/>
                </a:lnTo>
                <a:lnTo>
                  <a:pt x="267130" y="207010"/>
                </a:lnTo>
                <a:lnTo>
                  <a:pt x="304363" y="207010"/>
                </a:lnTo>
                <a:lnTo>
                  <a:pt x="310649" y="184150"/>
                </a:lnTo>
                <a:lnTo>
                  <a:pt x="313077" y="157480"/>
                </a:lnTo>
                <a:close/>
              </a:path>
              <a:path w="313690" h="312420">
                <a:moveTo>
                  <a:pt x="156538" y="0"/>
                </a:moveTo>
                <a:lnTo>
                  <a:pt x="107021" y="7620"/>
                </a:lnTo>
                <a:lnTo>
                  <a:pt x="64017" y="30480"/>
                </a:lnTo>
                <a:lnTo>
                  <a:pt x="30107" y="63500"/>
                </a:lnTo>
                <a:lnTo>
                  <a:pt x="7870" y="106680"/>
                </a:lnTo>
                <a:lnTo>
                  <a:pt x="89" y="154940"/>
                </a:lnTo>
                <a:lnTo>
                  <a:pt x="0" y="157480"/>
                </a:lnTo>
                <a:lnTo>
                  <a:pt x="1733" y="176530"/>
                </a:lnTo>
                <a:lnTo>
                  <a:pt x="1849" y="177800"/>
                </a:lnTo>
                <a:lnTo>
                  <a:pt x="1964" y="179070"/>
                </a:lnTo>
                <a:lnTo>
                  <a:pt x="2080" y="180340"/>
                </a:lnTo>
                <a:lnTo>
                  <a:pt x="2195" y="181610"/>
                </a:lnTo>
                <a:lnTo>
                  <a:pt x="2311" y="182880"/>
                </a:lnTo>
                <a:lnTo>
                  <a:pt x="2427" y="184150"/>
                </a:lnTo>
                <a:lnTo>
                  <a:pt x="9757" y="210820"/>
                </a:lnTo>
                <a:lnTo>
                  <a:pt x="21428" y="236220"/>
                </a:lnTo>
                <a:lnTo>
                  <a:pt x="36993" y="257810"/>
                </a:lnTo>
                <a:lnTo>
                  <a:pt x="63028" y="231140"/>
                </a:lnTo>
                <a:lnTo>
                  <a:pt x="118794" y="222250"/>
                </a:lnTo>
                <a:lnTo>
                  <a:pt x="134737" y="220980"/>
                </a:lnTo>
                <a:lnTo>
                  <a:pt x="161898" y="220980"/>
                </a:lnTo>
                <a:lnTo>
                  <a:pt x="161898" y="214630"/>
                </a:lnTo>
                <a:lnTo>
                  <a:pt x="162717" y="210820"/>
                </a:lnTo>
                <a:lnTo>
                  <a:pt x="116495" y="210820"/>
                </a:lnTo>
                <a:lnTo>
                  <a:pt x="115403" y="209550"/>
                </a:lnTo>
                <a:lnTo>
                  <a:pt x="106991" y="203200"/>
                </a:lnTo>
                <a:lnTo>
                  <a:pt x="102248" y="191770"/>
                </a:lnTo>
                <a:lnTo>
                  <a:pt x="102393" y="190500"/>
                </a:lnTo>
                <a:lnTo>
                  <a:pt x="99795" y="190500"/>
                </a:lnTo>
                <a:lnTo>
                  <a:pt x="99058" y="189230"/>
                </a:lnTo>
                <a:lnTo>
                  <a:pt x="93687" y="179070"/>
                </a:lnTo>
                <a:lnTo>
                  <a:pt x="93757" y="176530"/>
                </a:lnTo>
                <a:lnTo>
                  <a:pt x="93862" y="172720"/>
                </a:lnTo>
                <a:lnTo>
                  <a:pt x="93967" y="168910"/>
                </a:lnTo>
                <a:lnTo>
                  <a:pt x="94072" y="165100"/>
                </a:lnTo>
                <a:lnTo>
                  <a:pt x="95144" y="162560"/>
                </a:lnTo>
                <a:lnTo>
                  <a:pt x="92873" y="162560"/>
                </a:lnTo>
                <a:lnTo>
                  <a:pt x="91946" y="161290"/>
                </a:lnTo>
                <a:lnTo>
                  <a:pt x="91603" y="161290"/>
                </a:lnTo>
                <a:lnTo>
                  <a:pt x="90023" y="149860"/>
                </a:lnTo>
                <a:lnTo>
                  <a:pt x="91751" y="137160"/>
                </a:lnTo>
                <a:lnTo>
                  <a:pt x="97663" y="124460"/>
                </a:lnTo>
                <a:lnTo>
                  <a:pt x="108634" y="110490"/>
                </a:lnTo>
                <a:lnTo>
                  <a:pt x="157262" y="62230"/>
                </a:lnTo>
                <a:lnTo>
                  <a:pt x="164529" y="54610"/>
                </a:lnTo>
                <a:lnTo>
                  <a:pt x="169948" y="48260"/>
                </a:lnTo>
                <a:lnTo>
                  <a:pt x="173813" y="40640"/>
                </a:lnTo>
                <a:lnTo>
                  <a:pt x="176414" y="31750"/>
                </a:lnTo>
                <a:lnTo>
                  <a:pt x="176630" y="30480"/>
                </a:lnTo>
                <a:lnTo>
                  <a:pt x="249054" y="30480"/>
                </a:lnTo>
                <a:lnTo>
                  <a:pt x="206051" y="7620"/>
                </a:lnTo>
                <a:lnTo>
                  <a:pt x="156538" y="0"/>
                </a:lnTo>
                <a:close/>
              </a:path>
              <a:path w="313690" h="312420">
                <a:moveTo>
                  <a:pt x="265915" y="223520"/>
                </a:moveTo>
                <a:lnTo>
                  <a:pt x="200912" y="223520"/>
                </a:lnTo>
                <a:lnTo>
                  <a:pt x="250049" y="231140"/>
                </a:lnTo>
                <a:lnTo>
                  <a:pt x="276084" y="257810"/>
                </a:lnTo>
                <a:lnTo>
                  <a:pt x="291644" y="236220"/>
                </a:lnTo>
                <a:lnTo>
                  <a:pt x="296896" y="224790"/>
                </a:lnTo>
                <a:lnTo>
                  <a:pt x="267130" y="224790"/>
                </a:lnTo>
                <a:lnTo>
                  <a:pt x="265915" y="223520"/>
                </a:lnTo>
                <a:close/>
              </a:path>
              <a:path w="313690" h="312420">
                <a:moveTo>
                  <a:pt x="161898" y="220980"/>
                </a:moveTo>
                <a:lnTo>
                  <a:pt x="134737" y="220980"/>
                </a:lnTo>
                <a:lnTo>
                  <a:pt x="144627" y="222250"/>
                </a:lnTo>
                <a:lnTo>
                  <a:pt x="149682" y="226060"/>
                </a:lnTo>
                <a:lnTo>
                  <a:pt x="151116" y="232410"/>
                </a:lnTo>
                <a:lnTo>
                  <a:pt x="161898" y="232410"/>
                </a:lnTo>
                <a:lnTo>
                  <a:pt x="161898" y="220980"/>
                </a:lnTo>
                <a:close/>
              </a:path>
              <a:path w="313690" h="312420">
                <a:moveTo>
                  <a:pt x="308688" y="128270"/>
                </a:moveTo>
                <a:lnTo>
                  <a:pt x="213358" y="128270"/>
                </a:lnTo>
                <a:lnTo>
                  <a:pt x="214082" y="129540"/>
                </a:lnTo>
                <a:lnTo>
                  <a:pt x="219456" y="140970"/>
                </a:lnTo>
                <a:lnTo>
                  <a:pt x="219418" y="142240"/>
                </a:lnTo>
                <a:lnTo>
                  <a:pt x="219303" y="146050"/>
                </a:lnTo>
                <a:lnTo>
                  <a:pt x="219189" y="149860"/>
                </a:lnTo>
                <a:lnTo>
                  <a:pt x="219075" y="153670"/>
                </a:lnTo>
                <a:lnTo>
                  <a:pt x="212648" y="168910"/>
                </a:lnTo>
                <a:lnTo>
                  <a:pt x="199884" y="184150"/>
                </a:lnTo>
                <a:lnTo>
                  <a:pt x="182383" y="201930"/>
                </a:lnTo>
                <a:lnTo>
                  <a:pt x="175124" y="209550"/>
                </a:lnTo>
                <a:lnTo>
                  <a:pt x="169708" y="215900"/>
                </a:lnTo>
                <a:lnTo>
                  <a:pt x="165845" y="223520"/>
                </a:lnTo>
                <a:lnTo>
                  <a:pt x="163244" y="231140"/>
                </a:lnTo>
                <a:lnTo>
                  <a:pt x="163041" y="232410"/>
                </a:lnTo>
                <a:lnTo>
                  <a:pt x="165441" y="232410"/>
                </a:lnTo>
                <a:lnTo>
                  <a:pt x="168686" y="227330"/>
                </a:lnTo>
                <a:lnTo>
                  <a:pt x="172723" y="222250"/>
                </a:lnTo>
                <a:lnTo>
                  <a:pt x="209578" y="184150"/>
                </a:lnTo>
                <a:lnTo>
                  <a:pt x="220280" y="157480"/>
                </a:lnTo>
                <a:lnTo>
                  <a:pt x="313077" y="157480"/>
                </a:lnTo>
                <a:lnTo>
                  <a:pt x="313193" y="156210"/>
                </a:lnTo>
                <a:lnTo>
                  <a:pt x="308688" y="128270"/>
                </a:lnTo>
                <a:close/>
              </a:path>
              <a:path w="313690" h="312420">
                <a:moveTo>
                  <a:pt x="304363" y="207010"/>
                </a:moveTo>
                <a:lnTo>
                  <a:pt x="276985" y="207010"/>
                </a:lnTo>
                <a:lnTo>
                  <a:pt x="280871" y="210820"/>
                </a:lnTo>
                <a:lnTo>
                  <a:pt x="280871" y="220980"/>
                </a:lnTo>
                <a:lnTo>
                  <a:pt x="277227" y="224790"/>
                </a:lnTo>
                <a:lnTo>
                  <a:pt x="296896" y="224790"/>
                </a:lnTo>
                <a:lnTo>
                  <a:pt x="303316" y="210820"/>
                </a:lnTo>
                <a:lnTo>
                  <a:pt x="304363" y="207010"/>
                </a:lnTo>
                <a:close/>
              </a:path>
              <a:path w="313690" h="312420">
                <a:moveTo>
                  <a:pt x="276465" y="208280"/>
                </a:moveTo>
                <a:lnTo>
                  <a:pt x="267892" y="208280"/>
                </a:lnTo>
                <a:lnTo>
                  <a:pt x="264819" y="212090"/>
                </a:lnTo>
                <a:lnTo>
                  <a:pt x="264819" y="219710"/>
                </a:lnTo>
                <a:lnTo>
                  <a:pt x="267892" y="223520"/>
                </a:lnTo>
                <a:lnTo>
                  <a:pt x="276223" y="223520"/>
                </a:lnTo>
                <a:lnTo>
                  <a:pt x="278425" y="220980"/>
                </a:lnTo>
                <a:lnTo>
                  <a:pt x="268933" y="220980"/>
                </a:lnTo>
                <a:lnTo>
                  <a:pt x="268933" y="210820"/>
                </a:lnTo>
                <a:lnTo>
                  <a:pt x="278505" y="210820"/>
                </a:lnTo>
                <a:lnTo>
                  <a:pt x="276465" y="208280"/>
                </a:lnTo>
                <a:close/>
              </a:path>
              <a:path w="313690" h="312420">
                <a:moveTo>
                  <a:pt x="272197" y="217170"/>
                </a:moveTo>
                <a:lnTo>
                  <a:pt x="270737" y="217170"/>
                </a:lnTo>
                <a:lnTo>
                  <a:pt x="270737" y="220980"/>
                </a:lnTo>
                <a:lnTo>
                  <a:pt x="274572" y="220980"/>
                </a:lnTo>
                <a:lnTo>
                  <a:pt x="272197" y="217170"/>
                </a:lnTo>
                <a:close/>
              </a:path>
              <a:path w="313690" h="312420">
                <a:moveTo>
                  <a:pt x="278505" y="210820"/>
                </a:moveTo>
                <a:lnTo>
                  <a:pt x="274547" y="210820"/>
                </a:lnTo>
                <a:lnTo>
                  <a:pt x="275703" y="212090"/>
                </a:lnTo>
                <a:lnTo>
                  <a:pt x="275703" y="214630"/>
                </a:lnTo>
                <a:lnTo>
                  <a:pt x="274801" y="215900"/>
                </a:lnTo>
                <a:lnTo>
                  <a:pt x="273861" y="215900"/>
                </a:lnTo>
                <a:lnTo>
                  <a:pt x="276604" y="220980"/>
                </a:lnTo>
                <a:lnTo>
                  <a:pt x="278425" y="220980"/>
                </a:lnTo>
                <a:lnTo>
                  <a:pt x="279525" y="219710"/>
                </a:lnTo>
                <a:lnTo>
                  <a:pt x="279525" y="212090"/>
                </a:lnTo>
                <a:lnTo>
                  <a:pt x="278505" y="210820"/>
                </a:lnTo>
                <a:close/>
              </a:path>
              <a:path w="313690" h="312420">
                <a:moveTo>
                  <a:pt x="273886" y="212090"/>
                </a:moveTo>
                <a:lnTo>
                  <a:pt x="270737" y="212090"/>
                </a:lnTo>
                <a:lnTo>
                  <a:pt x="270737" y="215900"/>
                </a:lnTo>
                <a:lnTo>
                  <a:pt x="273150" y="215900"/>
                </a:lnTo>
                <a:lnTo>
                  <a:pt x="273886" y="214630"/>
                </a:lnTo>
                <a:lnTo>
                  <a:pt x="273886" y="212090"/>
                </a:lnTo>
                <a:close/>
              </a:path>
              <a:path w="313690" h="312420">
                <a:moveTo>
                  <a:pt x="296048" y="88900"/>
                </a:moveTo>
                <a:lnTo>
                  <a:pt x="177760" y="88900"/>
                </a:lnTo>
                <a:lnTo>
                  <a:pt x="177760" y="106680"/>
                </a:lnTo>
                <a:lnTo>
                  <a:pt x="176121" y="114300"/>
                </a:lnTo>
                <a:lnTo>
                  <a:pt x="171678" y="121920"/>
                </a:lnTo>
                <a:lnTo>
                  <a:pt x="165142" y="129540"/>
                </a:lnTo>
                <a:lnTo>
                  <a:pt x="157224" y="137160"/>
                </a:lnTo>
                <a:lnTo>
                  <a:pt x="121702" y="172720"/>
                </a:lnTo>
                <a:lnTo>
                  <a:pt x="114115" y="182880"/>
                </a:lnTo>
                <a:lnTo>
                  <a:pt x="110433" y="191770"/>
                </a:lnTo>
                <a:lnTo>
                  <a:pt x="110903" y="199390"/>
                </a:lnTo>
                <a:lnTo>
                  <a:pt x="110981" y="200660"/>
                </a:lnTo>
                <a:lnTo>
                  <a:pt x="116927" y="209550"/>
                </a:lnTo>
                <a:lnTo>
                  <a:pt x="116495" y="210820"/>
                </a:lnTo>
                <a:lnTo>
                  <a:pt x="162717" y="210820"/>
                </a:lnTo>
                <a:lnTo>
                  <a:pt x="163537" y="207010"/>
                </a:lnTo>
                <a:lnTo>
                  <a:pt x="165757" y="203200"/>
                </a:lnTo>
                <a:lnTo>
                  <a:pt x="161936" y="203200"/>
                </a:lnTo>
                <a:lnTo>
                  <a:pt x="161936" y="186690"/>
                </a:lnTo>
                <a:lnTo>
                  <a:pt x="163575" y="179070"/>
                </a:lnTo>
                <a:lnTo>
                  <a:pt x="168018" y="171450"/>
                </a:lnTo>
                <a:lnTo>
                  <a:pt x="174554" y="162560"/>
                </a:lnTo>
                <a:lnTo>
                  <a:pt x="182472" y="154940"/>
                </a:lnTo>
                <a:lnTo>
                  <a:pt x="191451" y="146050"/>
                </a:lnTo>
                <a:lnTo>
                  <a:pt x="199038" y="135890"/>
                </a:lnTo>
                <a:lnTo>
                  <a:pt x="202720" y="127000"/>
                </a:lnTo>
                <a:lnTo>
                  <a:pt x="202250" y="119380"/>
                </a:lnTo>
                <a:lnTo>
                  <a:pt x="202172" y="118110"/>
                </a:lnTo>
                <a:lnTo>
                  <a:pt x="196226" y="109220"/>
                </a:lnTo>
                <a:lnTo>
                  <a:pt x="305616" y="109220"/>
                </a:lnTo>
                <a:lnTo>
                  <a:pt x="305206" y="106680"/>
                </a:lnTo>
                <a:lnTo>
                  <a:pt x="296048" y="88900"/>
                </a:lnTo>
                <a:close/>
              </a:path>
              <a:path w="313690" h="312420">
                <a:moveTo>
                  <a:pt x="305616" y="109220"/>
                </a:moveTo>
                <a:lnTo>
                  <a:pt x="197750" y="109220"/>
                </a:lnTo>
                <a:lnTo>
                  <a:pt x="206162" y="115570"/>
                </a:lnTo>
                <a:lnTo>
                  <a:pt x="210906" y="127000"/>
                </a:lnTo>
                <a:lnTo>
                  <a:pt x="209303" y="140970"/>
                </a:lnTo>
                <a:lnTo>
                  <a:pt x="198677" y="157480"/>
                </a:lnTo>
                <a:lnTo>
                  <a:pt x="182434" y="172720"/>
                </a:lnTo>
                <a:lnTo>
                  <a:pt x="175169" y="180340"/>
                </a:lnTo>
                <a:lnTo>
                  <a:pt x="169753" y="186690"/>
                </a:lnTo>
                <a:lnTo>
                  <a:pt x="165889" y="194310"/>
                </a:lnTo>
                <a:lnTo>
                  <a:pt x="163282" y="203200"/>
                </a:lnTo>
                <a:lnTo>
                  <a:pt x="165757" y="203200"/>
                </a:lnTo>
                <a:lnTo>
                  <a:pt x="167978" y="199390"/>
                </a:lnTo>
                <a:lnTo>
                  <a:pt x="174510" y="191770"/>
                </a:lnTo>
                <a:lnTo>
                  <a:pt x="202127" y="163830"/>
                </a:lnTo>
                <a:lnTo>
                  <a:pt x="214388" y="142240"/>
                </a:lnTo>
                <a:lnTo>
                  <a:pt x="213053" y="129540"/>
                </a:lnTo>
                <a:lnTo>
                  <a:pt x="212584" y="128270"/>
                </a:lnTo>
                <a:lnTo>
                  <a:pt x="308688" y="128270"/>
                </a:lnTo>
                <a:lnTo>
                  <a:pt x="305616" y="109220"/>
                </a:lnTo>
                <a:close/>
              </a:path>
              <a:path w="313690" h="312420">
                <a:moveTo>
                  <a:pt x="279053" y="59690"/>
                </a:moveTo>
                <a:lnTo>
                  <a:pt x="177811" y="59690"/>
                </a:lnTo>
                <a:lnTo>
                  <a:pt x="177811" y="77470"/>
                </a:lnTo>
                <a:lnTo>
                  <a:pt x="176172" y="85090"/>
                </a:lnTo>
                <a:lnTo>
                  <a:pt x="171729" y="92710"/>
                </a:lnTo>
                <a:lnTo>
                  <a:pt x="165193" y="100330"/>
                </a:lnTo>
                <a:lnTo>
                  <a:pt x="157275" y="107950"/>
                </a:lnTo>
                <a:lnTo>
                  <a:pt x="118350" y="147320"/>
                </a:lnTo>
                <a:lnTo>
                  <a:pt x="111026" y="154940"/>
                </a:lnTo>
                <a:lnTo>
                  <a:pt x="103452" y="165100"/>
                </a:lnTo>
                <a:lnTo>
                  <a:pt x="98765" y="176530"/>
                </a:lnTo>
                <a:lnTo>
                  <a:pt x="100100" y="189230"/>
                </a:lnTo>
                <a:lnTo>
                  <a:pt x="100570" y="190500"/>
                </a:lnTo>
                <a:lnTo>
                  <a:pt x="102393" y="190500"/>
                </a:lnTo>
                <a:lnTo>
                  <a:pt x="103850" y="177800"/>
                </a:lnTo>
                <a:lnTo>
                  <a:pt x="114476" y="162560"/>
                </a:lnTo>
                <a:lnTo>
                  <a:pt x="157275" y="119380"/>
                </a:lnTo>
                <a:lnTo>
                  <a:pt x="176617" y="88900"/>
                </a:lnTo>
                <a:lnTo>
                  <a:pt x="296048" y="88900"/>
                </a:lnTo>
                <a:lnTo>
                  <a:pt x="282966" y="63500"/>
                </a:lnTo>
                <a:lnTo>
                  <a:pt x="279053" y="59690"/>
                </a:lnTo>
                <a:close/>
              </a:path>
              <a:path w="313690" h="312420">
                <a:moveTo>
                  <a:pt x="249054" y="30480"/>
                </a:moveTo>
                <a:lnTo>
                  <a:pt x="177773" y="30480"/>
                </a:lnTo>
                <a:lnTo>
                  <a:pt x="177773" y="48260"/>
                </a:lnTo>
                <a:lnTo>
                  <a:pt x="176134" y="55880"/>
                </a:lnTo>
                <a:lnTo>
                  <a:pt x="171691" y="63500"/>
                </a:lnTo>
                <a:lnTo>
                  <a:pt x="165155" y="71120"/>
                </a:lnTo>
                <a:lnTo>
                  <a:pt x="157237" y="80010"/>
                </a:lnTo>
                <a:lnTo>
                  <a:pt x="115289" y="121920"/>
                </a:lnTo>
                <a:lnTo>
                  <a:pt x="103569" y="134620"/>
                </a:lnTo>
                <a:lnTo>
                  <a:pt x="96750" y="144780"/>
                </a:lnTo>
                <a:lnTo>
                  <a:pt x="93593" y="152400"/>
                </a:lnTo>
                <a:lnTo>
                  <a:pt x="92861" y="161290"/>
                </a:lnTo>
                <a:lnTo>
                  <a:pt x="92873" y="162560"/>
                </a:lnTo>
                <a:lnTo>
                  <a:pt x="95144" y="162560"/>
                </a:lnTo>
                <a:lnTo>
                  <a:pt x="100503" y="149860"/>
                </a:lnTo>
                <a:lnTo>
                  <a:pt x="113270" y="134620"/>
                </a:lnTo>
                <a:lnTo>
                  <a:pt x="157313" y="90170"/>
                </a:lnTo>
                <a:lnTo>
                  <a:pt x="176668" y="59690"/>
                </a:lnTo>
                <a:lnTo>
                  <a:pt x="279053" y="59690"/>
                </a:lnTo>
                <a:lnTo>
                  <a:pt x="249054" y="30480"/>
                </a:lnTo>
                <a:close/>
              </a:path>
            </a:pathLst>
          </a:custGeom>
          <a:solidFill>
            <a:srgbClr val="A06F3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28541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48361" y="942504"/>
            <a:ext cx="6217920" cy="282448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100"/>
              </a:spcBef>
            </a:pPr>
            <a:r>
              <a:rPr sz="4600" dirty="0">
                <a:solidFill>
                  <a:srgbClr val="333333"/>
                </a:solidFill>
              </a:rPr>
              <a:t>J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m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310" dirty="0">
                <a:solidFill>
                  <a:srgbClr val="333333"/>
                </a:solidFill>
              </a:rPr>
              <a:t>  </a:t>
            </a:r>
            <a:r>
              <a:rPr sz="4600" dirty="0">
                <a:solidFill>
                  <a:srgbClr val="333333"/>
                </a:solidFill>
              </a:rPr>
              <a:t>8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2</a:t>
            </a:r>
            <a:endParaRPr sz="4600" dirty="0"/>
          </a:p>
          <a:p>
            <a:pPr marL="12700" marR="5080" algn="just">
              <a:lnSpc>
                <a:spcPct val="100000"/>
              </a:lnSpc>
              <a:spcBef>
                <a:spcPts val="395"/>
              </a:spcBef>
            </a:pP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"E</a:t>
            </a:r>
            <a:r>
              <a:rPr sz="1800" b="1" spc="-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exporão</a:t>
            </a:r>
            <a:r>
              <a:rPr sz="1800" b="1" spc="-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os</a:t>
            </a:r>
            <a:r>
              <a:rPr sz="1800" b="1" spc="-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ossos</a:t>
            </a:r>
            <a:r>
              <a:rPr sz="1800" b="1" spc="-6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dos</a:t>
            </a:r>
            <a:r>
              <a:rPr sz="1800" b="1" spc="-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reis</a:t>
            </a:r>
            <a:r>
              <a:rPr sz="1800" b="1" spc="-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</a:t>
            </a:r>
            <a:r>
              <a:rPr sz="1800" b="1" spc="-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Judá,</a:t>
            </a:r>
            <a:r>
              <a:rPr sz="1800" b="1" spc="-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os</a:t>
            </a:r>
            <a:r>
              <a:rPr sz="1800" b="1" spc="-6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ossos</a:t>
            </a:r>
            <a:r>
              <a:rPr sz="1800" b="1" spc="-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dos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seus</a:t>
            </a:r>
            <a:r>
              <a:rPr sz="1800" b="1" spc="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príncipes,</a:t>
            </a:r>
            <a:r>
              <a:rPr sz="1800" b="1" spc="5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os</a:t>
            </a:r>
            <a:r>
              <a:rPr sz="1800" b="1" spc="5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ossos</a:t>
            </a:r>
            <a:r>
              <a:rPr sz="1800" b="1" spc="5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dos</a:t>
            </a:r>
            <a:r>
              <a:rPr sz="1800" b="1" spc="5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sacerdotes,</a:t>
            </a:r>
            <a:r>
              <a:rPr sz="1800" b="1" spc="5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os</a:t>
            </a:r>
            <a:r>
              <a:rPr sz="1800" b="1" spc="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ossos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dos</a:t>
            </a:r>
            <a:r>
              <a:rPr sz="1800" b="1" spc="27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profetas</a:t>
            </a:r>
            <a:r>
              <a:rPr sz="1800" b="1" spc="27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1800" b="1" spc="27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os</a:t>
            </a:r>
            <a:r>
              <a:rPr sz="1800" b="1" spc="27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ossos</a:t>
            </a:r>
            <a:r>
              <a:rPr sz="1800" b="1" spc="27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dos</a:t>
            </a:r>
            <a:r>
              <a:rPr sz="1800" b="1" spc="27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moradores</a:t>
            </a:r>
            <a:r>
              <a:rPr sz="1800" b="1" spc="27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de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Jerusalém,</a:t>
            </a:r>
            <a:r>
              <a:rPr sz="1800" b="1" spc="2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fora</a:t>
            </a:r>
            <a:r>
              <a:rPr sz="1800" b="1" spc="2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dos</a:t>
            </a:r>
            <a:r>
              <a:rPr sz="1800" b="1" spc="2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seus</a:t>
            </a:r>
            <a:r>
              <a:rPr sz="1800" b="1" spc="2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túmulos.</a:t>
            </a:r>
            <a:r>
              <a:rPr sz="1800" b="1" spc="21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1800" b="1" spc="2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serão</a:t>
            </a:r>
            <a:r>
              <a:rPr sz="1800" b="1" spc="2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0" dirty="0">
                <a:solidFill>
                  <a:srgbClr val="333333"/>
                </a:solidFill>
                <a:latin typeface="Montserrat Black"/>
                <a:cs typeface="Montserrat Black"/>
              </a:rPr>
              <a:t>como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esterco</a:t>
            </a:r>
            <a:r>
              <a:rPr sz="1800" b="1" spc="23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sobre</a:t>
            </a:r>
            <a:r>
              <a:rPr sz="1800" b="1" spc="23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</a:t>
            </a:r>
            <a:r>
              <a:rPr sz="1800" b="1" spc="23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face</a:t>
            </a:r>
            <a:r>
              <a:rPr sz="1800" b="1" spc="23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da</a:t>
            </a:r>
            <a:r>
              <a:rPr sz="1800" b="1" spc="23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terra,</a:t>
            </a:r>
            <a:r>
              <a:rPr sz="1800" b="1" spc="24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1800" b="1" spc="23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não</a:t>
            </a:r>
            <a:r>
              <a:rPr sz="1800" b="1" spc="23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serão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recolhidos</a:t>
            </a:r>
            <a:r>
              <a:rPr sz="1800" b="1" spc="17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nem</a:t>
            </a:r>
            <a:r>
              <a:rPr sz="1800" b="1" spc="17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sepultados;</a:t>
            </a:r>
            <a:r>
              <a:rPr sz="1800" b="1" spc="17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serão</a:t>
            </a:r>
            <a:r>
              <a:rPr sz="1800" b="1" spc="17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como</a:t>
            </a:r>
            <a:r>
              <a:rPr sz="1800" b="1" spc="17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estrume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sobre</a:t>
            </a:r>
            <a:r>
              <a:rPr sz="1800" b="1" spc="-3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face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da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terra."</a:t>
            </a:r>
            <a:endParaRPr sz="1800" dirty="0">
              <a:latin typeface="Montserrat Black"/>
              <a:cs typeface="Montserrat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48361" y="4015497"/>
            <a:ext cx="656082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671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Durante</a:t>
            </a:r>
            <a:r>
              <a:rPr sz="1800" spc="18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19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milênio,</a:t>
            </a:r>
            <a:r>
              <a:rPr sz="1800" spc="18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800" spc="19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justos</a:t>
            </a:r>
            <a:r>
              <a:rPr sz="1800" spc="19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estarão</a:t>
            </a:r>
            <a:r>
              <a:rPr sz="1800" spc="18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com</a:t>
            </a:r>
            <a:r>
              <a:rPr sz="1800" spc="19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Cristo,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reinando</a:t>
            </a:r>
            <a:r>
              <a:rPr sz="1800" spc="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com</a:t>
            </a:r>
            <a:r>
              <a:rPr sz="1800" spc="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Ele,</a:t>
            </a:r>
            <a:r>
              <a:rPr sz="1800" spc="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enquanto</a:t>
            </a:r>
            <a:r>
              <a:rPr sz="1800" spc="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Terra</a:t>
            </a:r>
            <a:r>
              <a:rPr sz="1800" spc="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estará</a:t>
            </a:r>
            <a:r>
              <a:rPr sz="1800" spc="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desolada</a:t>
            </a:r>
            <a:r>
              <a:rPr sz="1800" spc="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e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sem</a:t>
            </a:r>
            <a:r>
              <a:rPr sz="1800" spc="215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vida.</a:t>
            </a:r>
            <a:r>
              <a:rPr sz="1800" spc="215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800" spc="215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ímpios</a:t>
            </a:r>
            <a:r>
              <a:rPr sz="1800" spc="220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estarão</a:t>
            </a:r>
            <a:r>
              <a:rPr sz="1800" spc="215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mortos</a:t>
            </a:r>
            <a:r>
              <a:rPr sz="1800" spc="215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220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não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ressuscitarão</a:t>
            </a:r>
            <a:r>
              <a:rPr sz="1800" spc="3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até</a:t>
            </a:r>
            <a:r>
              <a:rPr sz="1800" spc="3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1800" spc="39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</a:t>
            </a:r>
            <a:r>
              <a:rPr sz="1800" spc="3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completem</a:t>
            </a:r>
            <a:r>
              <a:rPr sz="1800" spc="39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800" spc="3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mil</a:t>
            </a:r>
            <a:r>
              <a:rPr sz="1800" spc="39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anos.</a:t>
            </a:r>
            <a:r>
              <a:rPr sz="1800" spc="3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A 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Terra</a:t>
            </a:r>
            <a:r>
              <a:rPr sz="18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será</a:t>
            </a:r>
            <a:r>
              <a:rPr sz="1800" spc="-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sz="18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deserto,</a:t>
            </a:r>
            <a:r>
              <a:rPr sz="18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sem</a:t>
            </a:r>
            <a:r>
              <a:rPr sz="18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habitantes,</a:t>
            </a:r>
            <a:r>
              <a:rPr sz="18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por</a:t>
            </a:r>
            <a:r>
              <a:rPr sz="18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causa</a:t>
            </a:r>
            <a:r>
              <a:rPr sz="18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da</a:t>
            </a:r>
            <a:r>
              <a:rPr sz="18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ira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Deus.</a:t>
            </a:r>
            <a:endParaRPr sz="1800" dirty="0">
              <a:latin typeface="Montserrat"/>
              <a:cs typeface="Montserrat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AB23CB6-7AD0-40E2-5DD4-9F3FA971B0BA}"/>
              </a:ext>
            </a:extLst>
          </p:cNvPr>
          <p:cNvSpPr txBox="1"/>
          <p:nvPr/>
        </p:nvSpPr>
        <p:spPr>
          <a:xfrm>
            <a:off x="11023890" y="5872476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 dirty="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02" y="5986242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891" y="5986242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7286" y="2149005"/>
            <a:ext cx="5875515" cy="247731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833318" y="3630059"/>
            <a:ext cx="43567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salvos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estarão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no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céu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com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Cristo,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participando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do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Juízo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Comprovatório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(Apocalipse</a:t>
            </a:r>
            <a:r>
              <a:rPr sz="1800" b="1" spc="-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20:4-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6;</a:t>
            </a:r>
            <a:r>
              <a:rPr sz="1800" b="1" spc="-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1</a:t>
            </a:r>
            <a:r>
              <a:rPr sz="1800" b="1" spc="-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Coríntios</a:t>
            </a:r>
            <a:r>
              <a:rPr sz="1800" b="1" spc="-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30" dirty="0">
                <a:solidFill>
                  <a:srgbClr val="333333"/>
                </a:solidFill>
                <a:latin typeface="Montserrat"/>
                <a:cs typeface="Montserrat"/>
              </a:rPr>
              <a:t>6:2-</a:t>
            </a:r>
            <a:r>
              <a:rPr sz="1800" b="1" spc="-25" dirty="0">
                <a:solidFill>
                  <a:srgbClr val="333333"/>
                </a:solidFill>
                <a:latin typeface="Montserrat"/>
                <a:cs typeface="Montserrat"/>
              </a:rPr>
              <a:t>3).</a:t>
            </a:r>
            <a:endParaRPr sz="1800">
              <a:latin typeface="Montserrat"/>
              <a:cs typeface="Montserra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833318" y="2285466"/>
            <a:ext cx="2913380" cy="1236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765"/>
              </a:lnSpc>
              <a:spcBef>
                <a:spcPts val="100"/>
              </a:spcBef>
              <a:tabLst>
                <a:tab pos="819785" algn="l"/>
              </a:tabLst>
            </a:pP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0" dirty="0">
                <a:solidFill>
                  <a:srgbClr val="333333"/>
                </a:solidFill>
              </a:rPr>
              <a:t> s</a:t>
            </a:r>
            <a:r>
              <a:rPr sz="4600" dirty="0">
                <a:solidFill>
                  <a:srgbClr val="333333"/>
                </a:solidFill>
              </a:rPr>
              <a:t>	s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220" dirty="0">
                <a:solidFill>
                  <a:srgbClr val="333333"/>
                </a:solidFill>
              </a:rPr>
              <a:t>lv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s</a:t>
            </a:r>
            <a:endParaRPr sz="4600"/>
          </a:p>
          <a:p>
            <a:pPr marL="12700">
              <a:lnSpc>
                <a:spcPts val="4765"/>
              </a:lnSpc>
              <a:tabLst>
                <a:tab pos="1229360" algn="l"/>
              </a:tabLst>
            </a:pP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m</a:t>
            </a:r>
            <a:r>
              <a:rPr sz="4600" dirty="0">
                <a:solidFill>
                  <a:srgbClr val="333333"/>
                </a:solidFill>
              </a:rPr>
              <a:t>	c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8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endParaRPr sz="4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60753" y="0"/>
            <a:ext cx="4331335" cy="6858000"/>
            <a:chOff x="7860753" y="0"/>
            <a:chExt cx="43313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60753" y="0"/>
              <a:ext cx="4331246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860753" y="0"/>
              <a:ext cx="4331335" cy="6858000"/>
            </a:xfrm>
            <a:custGeom>
              <a:avLst/>
              <a:gdLst/>
              <a:ahLst/>
              <a:cxnLst/>
              <a:rect l="l" t="t" r="r" b="b"/>
              <a:pathLst>
                <a:path w="4331334" h="6858000">
                  <a:moveTo>
                    <a:pt x="433124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31246" y="6858000"/>
                  </a:lnTo>
                  <a:lnTo>
                    <a:pt x="4331246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023890" y="5872476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FFFFFF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FFFFFF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19832" y="1181136"/>
            <a:ext cx="5549265" cy="1285875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2700" marR="5080">
              <a:lnSpc>
                <a:spcPct val="79800"/>
              </a:lnSpc>
              <a:spcBef>
                <a:spcPts val="1215"/>
              </a:spcBef>
              <a:tabLst>
                <a:tab pos="836930" algn="l"/>
                <a:tab pos="1578610" algn="l"/>
              </a:tabLst>
            </a:pPr>
            <a:r>
              <a:rPr sz="4600" dirty="0">
                <a:solidFill>
                  <a:srgbClr val="333333"/>
                </a:solidFill>
              </a:rPr>
              <a:t>J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u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í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z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r>
              <a:rPr sz="4600" dirty="0">
                <a:solidFill>
                  <a:srgbClr val="333333"/>
                </a:solidFill>
              </a:rPr>
              <a:t>	c</a:t>
            </a:r>
            <a:r>
              <a:rPr sz="4600" spc="-4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m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20" dirty="0">
                <a:solidFill>
                  <a:srgbClr val="333333"/>
                </a:solidFill>
              </a:rPr>
              <a:t>v</a:t>
            </a:r>
            <a:r>
              <a:rPr sz="4600" spc="-175" dirty="0">
                <a:solidFill>
                  <a:srgbClr val="333333"/>
                </a:solidFill>
              </a:rPr>
              <a:t> </a:t>
            </a:r>
            <a:r>
              <a:rPr sz="4600" spc="215" dirty="0">
                <a:solidFill>
                  <a:srgbClr val="333333"/>
                </a:solidFill>
              </a:rPr>
              <a:t>at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ó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50" dirty="0">
                <a:solidFill>
                  <a:srgbClr val="333333"/>
                </a:solidFill>
              </a:rPr>
              <a:t> o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0" dirty="0">
                <a:solidFill>
                  <a:srgbClr val="333333"/>
                </a:solidFill>
              </a:rPr>
              <a:t> u</a:t>
            </a:r>
            <a:r>
              <a:rPr sz="4600" dirty="0">
                <a:solidFill>
                  <a:srgbClr val="333333"/>
                </a:solidFill>
              </a:rPr>
              <a:t>	c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f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m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215" dirty="0">
                <a:solidFill>
                  <a:srgbClr val="333333"/>
                </a:solidFill>
              </a:rPr>
              <a:t>at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v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endParaRPr sz="4600"/>
          </a:p>
        </p:txBody>
      </p:sp>
      <p:sp>
        <p:nvSpPr>
          <p:cNvPr id="8" name="object 8"/>
          <p:cNvSpPr txBox="1"/>
          <p:nvPr/>
        </p:nvSpPr>
        <p:spPr>
          <a:xfrm>
            <a:off x="819832" y="2535162"/>
            <a:ext cx="6218555" cy="3042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É</a:t>
            </a:r>
            <a:r>
              <a:rPr sz="1800" spc="3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3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juízo</a:t>
            </a:r>
            <a:r>
              <a:rPr sz="1800" spc="3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1800" spc="3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ocorre</a:t>
            </a:r>
            <a:r>
              <a:rPr sz="1800" spc="3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após</a:t>
            </a:r>
            <a:r>
              <a:rPr sz="1800" spc="3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3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decisão</a:t>
            </a:r>
            <a:r>
              <a:rPr sz="1800" spc="3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3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salvação</a:t>
            </a:r>
            <a:r>
              <a:rPr sz="1800" spc="3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ou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condenação</a:t>
            </a:r>
            <a:r>
              <a:rPr sz="18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já</a:t>
            </a:r>
            <a:r>
              <a:rPr sz="18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ter</a:t>
            </a:r>
            <a:r>
              <a:rPr sz="18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sido</a:t>
            </a:r>
            <a:r>
              <a:rPr sz="18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tomada,</a:t>
            </a:r>
            <a:r>
              <a:rPr sz="18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com</a:t>
            </a:r>
            <a:r>
              <a:rPr sz="18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base</a:t>
            </a:r>
            <a:r>
              <a:rPr sz="18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nas</a:t>
            </a:r>
            <a:r>
              <a:rPr sz="18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escolhas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2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ações</a:t>
            </a:r>
            <a:r>
              <a:rPr sz="1800" spc="2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2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cada</a:t>
            </a:r>
            <a:r>
              <a:rPr sz="1800" spc="2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pessoa.</a:t>
            </a:r>
            <a:r>
              <a:rPr sz="1800" spc="2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Esse</a:t>
            </a:r>
            <a:r>
              <a:rPr sz="1800" spc="2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juízo</a:t>
            </a:r>
            <a:r>
              <a:rPr sz="1800" spc="2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não</a:t>
            </a:r>
            <a:r>
              <a:rPr sz="1800" spc="2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determina</a:t>
            </a:r>
            <a:r>
              <a:rPr sz="1800" spc="2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a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salvação</a:t>
            </a:r>
            <a:r>
              <a:rPr sz="18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ou</a:t>
            </a:r>
            <a:r>
              <a:rPr sz="18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condenação,</a:t>
            </a:r>
            <a:r>
              <a:rPr sz="18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mas</a:t>
            </a:r>
            <a:r>
              <a:rPr sz="18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conﬁrma</a:t>
            </a:r>
            <a:r>
              <a:rPr sz="18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ou</a:t>
            </a:r>
            <a:r>
              <a:rPr sz="18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comprova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decisão</a:t>
            </a:r>
            <a:r>
              <a:rPr sz="18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Deus,</a:t>
            </a:r>
            <a:r>
              <a:rPr sz="18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mostrando</a:t>
            </a:r>
            <a:r>
              <a:rPr sz="18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justiça</a:t>
            </a:r>
            <a:r>
              <a:rPr sz="18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divina.</a:t>
            </a:r>
            <a:r>
              <a:rPr sz="18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Durante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este</a:t>
            </a:r>
            <a:r>
              <a:rPr sz="1800" spc="2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juízo,</a:t>
            </a:r>
            <a:r>
              <a:rPr sz="1800" spc="2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são</a:t>
            </a:r>
            <a:r>
              <a:rPr sz="1800" spc="2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revelados</a:t>
            </a:r>
            <a:r>
              <a:rPr sz="1800" spc="2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800" spc="2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motivos</a:t>
            </a:r>
            <a:r>
              <a:rPr sz="1800" spc="2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2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as</a:t>
            </a:r>
            <a:r>
              <a:rPr sz="1800" spc="2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provas</a:t>
            </a:r>
            <a:r>
              <a:rPr sz="1800" spc="2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que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demonstram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por</a:t>
            </a:r>
            <a:r>
              <a:rPr sz="18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18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justos</a:t>
            </a:r>
            <a:r>
              <a:rPr sz="18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serão</a:t>
            </a:r>
            <a:r>
              <a:rPr sz="18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salvos</a:t>
            </a:r>
            <a:r>
              <a:rPr sz="18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8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ímpios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condenados.</a:t>
            </a:r>
            <a:r>
              <a:rPr sz="1800" spc="3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Ele</a:t>
            </a:r>
            <a:r>
              <a:rPr sz="1800" b="1" spc="3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está</a:t>
            </a:r>
            <a:r>
              <a:rPr sz="1800" b="1" spc="3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relacionado</a:t>
            </a:r>
            <a:r>
              <a:rPr sz="1800" b="1" spc="3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com</a:t>
            </a:r>
            <a:r>
              <a:rPr sz="1800" b="1" spc="3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b="1" spc="3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processo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ﬁnal</a:t>
            </a:r>
            <a:r>
              <a:rPr sz="1800" b="1" spc="4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b="1" spc="4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revelação</a:t>
            </a:r>
            <a:r>
              <a:rPr sz="1800" b="1" spc="4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b="1" spc="4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1800" b="1" spc="4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1800" b="1" spc="49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é</a:t>
            </a:r>
            <a:r>
              <a:rPr sz="1800" b="1" spc="4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justo</a:t>
            </a:r>
            <a:r>
              <a:rPr sz="1800" b="1" spc="4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em</a:t>
            </a:r>
            <a:r>
              <a:rPr sz="1800" b="1" spc="4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20" dirty="0">
                <a:solidFill>
                  <a:srgbClr val="333333"/>
                </a:solidFill>
                <a:latin typeface="Montserrat"/>
                <a:cs typeface="Montserrat"/>
              </a:rPr>
              <a:t>suas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decisões,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b="1" spc="-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1800" b="1" spc="-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b="1" spc="-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destino</a:t>
            </a:r>
            <a:r>
              <a:rPr sz="1800" b="1" spc="-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b="1" spc="-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cada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pessoa</a:t>
            </a:r>
            <a:r>
              <a:rPr sz="1800" b="1" spc="-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é</a:t>
            </a:r>
            <a:r>
              <a:rPr sz="1800" b="1" spc="-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b="1" spc="-25" dirty="0">
                <a:solidFill>
                  <a:srgbClr val="333333"/>
                </a:solidFill>
                <a:latin typeface="Montserrat"/>
                <a:cs typeface="Montserrat"/>
              </a:rPr>
              <a:t>um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reﬂexo</a:t>
            </a:r>
            <a:r>
              <a:rPr sz="1800" b="1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da</a:t>
            </a:r>
            <a:r>
              <a:rPr sz="1800" b="1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sua</a:t>
            </a:r>
            <a:r>
              <a:rPr sz="1800" b="1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escolha</a:t>
            </a:r>
            <a:r>
              <a:rPr sz="1800" b="1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em</a:t>
            </a:r>
            <a:r>
              <a:rPr sz="1800" b="1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relação</a:t>
            </a:r>
            <a:r>
              <a:rPr sz="1800" b="1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b="1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Cristo.</a:t>
            </a:r>
            <a:endParaRPr sz="18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15" y="5986224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904" y="5986224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67455" y="2562535"/>
            <a:ext cx="4712970" cy="1545590"/>
          </a:xfrm>
          <a:prstGeom prst="rect">
            <a:avLst/>
          </a:prstGeom>
        </p:spPr>
        <p:txBody>
          <a:bodyPr vert="horz" wrap="square" lIns="0" tIns="203835" rIns="0" bIns="0" rtlCol="0">
            <a:spAutoFit/>
          </a:bodyPr>
          <a:lstStyle/>
          <a:p>
            <a:pPr marL="12700" marR="5080">
              <a:lnSpc>
                <a:spcPct val="72700"/>
              </a:lnSpc>
              <a:spcBef>
                <a:spcPts val="1605"/>
              </a:spcBef>
              <a:tabLst>
                <a:tab pos="514984" algn="l"/>
                <a:tab pos="1454785" algn="l"/>
                <a:tab pos="1639570" algn="l"/>
                <a:tab pos="1957070" algn="l"/>
              </a:tabLst>
            </a:pP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q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	a</a:t>
            </a:r>
            <a:r>
              <a:rPr sz="4600" spc="-7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c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c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á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p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ó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m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l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ê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?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2440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(Apocalipse</a:t>
            </a:r>
            <a:r>
              <a:rPr sz="2400" spc="-10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20:7-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10)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10036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0</a:t>
            </a:r>
            <a:r>
              <a:rPr spc="-195" dirty="0"/>
              <a:t> </a:t>
            </a:r>
            <a:r>
              <a:rPr spc="-50" dirty="0"/>
              <a:t>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328795" cy="6858000"/>
            <a:chOff x="0" y="0"/>
            <a:chExt cx="43287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2854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325620" cy="6858000"/>
            </a:xfrm>
            <a:custGeom>
              <a:avLst/>
              <a:gdLst/>
              <a:ahLst/>
              <a:cxnLst/>
              <a:rect l="l" t="t" r="r" b="b"/>
              <a:pathLst>
                <a:path w="4325620" h="6858000">
                  <a:moveTo>
                    <a:pt x="432556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25569" y="6858000"/>
                  </a:lnTo>
                  <a:lnTo>
                    <a:pt x="4325569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48361" y="874798"/>
            <a:ext cx="516636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91510" algn="l"/>
              </a:tabLst>
            </a:pP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l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4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e</a:t>
            </a:r>
            <a:r>
              <a:rPr sz="4600" dirty="0">
                <a:solidFill>
                  <a:srgbClr val="333333"/>
                </a:solidFill>
              </a:rPr>
              <a:t>	2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0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7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-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1</a:t>
            </a:r>
            <a:r>
              <a:rPr sz="4600" spc="-50" dirty="0">
                <a:solidFill>
                  <a:srgbClr val="333333"/>
                </a:solidFill>
              </a:rPr>
              <a:t> 0</a:t>
            </a:r>
            <a:endParaRPr sz="4600"/>
          </a:p>
        </p:txBody>
      </p:sp>
      <p:sp>
        <p:nvSpPr>
          <p:cNvPr id="7" name="object 7"/>
          <p:cNvSpPr txBox="1"/>
          <p:nvPr/>
        </p:nvSpPr>
        <p:spPr>
          <a:xfrm>
            <a:off x="5148361" y="1752197"/>
            <a:ext cx="6560820" cy="4649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7345" algn="just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“Quando</a:t>
            </a:r>
            <a:r>
              <a:rPr sz="1800" b="1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se</a:t>
            </a:r>
            <a:r>
              <a:rPr sz="1800" b="1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completarem</a:t>
            </a:r>
            <a:r>
              <a:rPr sz="1800" b="1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800" b="1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mil</a:t>
            </a:r>
            <a:r>
              <a:rPr sz="1800" b="1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anos,</a:t>
            </a:r>
            <a:r>
              <a:rPr sz="1800" b="1" spc="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Satanás</a:t>
            </a:r>
            <a:r>
              <a:rPr sz="1800" b="1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20" dirty="0">
                <a:solidFill>
                  <a:srgbClr val="333333"/>
                </a:solidFill>
                <a:latin typeface="Montserrat"/>
                <a:cs typeface="Montserrat"/>
              </a:rPr>
              <a:t>será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solto</a:t>
            </a:r>
            <a:r>
              <a:rPr sz="1800" b="1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da</a:t>
            </a:r>
            <a:r>
              <a:rPr sz="1800" b="1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sua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prisão,</a:t>
            </a:r>
            <a:r>
              <a:rPr sz="1800" b="1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b="1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sairá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b="1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enganar</a:t>
            </a:r>
            <a:r>
              <a:rPr sz="1800" b="1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as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nações</a:t>
            </a:r>
            <a:r>
              <a:rPr sz="1800" b="1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25" dirty="0">
                <a:solidFill>
                  <a:srgbClr val="333333"/>
                </a:solidFill>
                <a:latin typeface="Montserrat"/>
                <a:cs typeface="Montserrat"/>
              </a:rPr>
              <a:t>que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estão</a:t>
            </a:r>
            <a:r>
              <a:rPr sz="1800" b="1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nos</a:t>
            </a:r>
            <a:r>
              <a:rPr sz="1800" b="1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quatro</a:t>
            </a:r>
            <a:r>
              <a:rPr sz="1800" b="1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cantos</a:t>
            </a:r>
            <a:r>
              <a:rPr sz="1800" b="1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da</a:t>
            </a:r>
            <a:r>
              <a:rPr sz="1800" b="1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20" dirty="0">
                <a:solidFill>
                  <a:srgbClr val="333333"/>
                </a:solidFill>
                <a:latin typeface="Montserrat"/>
                <a:cs typeface="Montserrat"/>
              </a:rPr>
              <a:t>terra,</a:t>
            </a:r>
            <a:r>
              <a:rPr sz="1800" b="1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Gog</a:t>
            </a:r>
            <a:r>
              <a:rPr sz="1800" b="1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b="1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Magog,</a:t>
            </a:r>
            <a:r>
              <a:rPr sz="1800" b="1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20" dirty="0">
                <a:solidFill>
                  <a:srgbClr val="333333"/>
                </a:solidFill>
                <a:latin typeface="Montserrat"/>
                <a:cs typeface="Montserrat"/>
              </a:rPr>
              <a:t>para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as</a:t>
            </a:r>
            <a:r>
              <a:rPr sz="1800" b="1" spc="10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reunir</a:t>
            </a:r>
            <a:r>
              <a:rPr sz="1800" b="1" spc="1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para</a:t>
            </a:r>
            <a:r>
              <a:rPr sz="1800" b="1" spc="1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b="1" spc="1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batalha.</a:t>
            </a:r>
            <a:r>
              <a:rPr sz="1800" b="1" spc="1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b="1" spc="1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número</a:t>
            </a:r>
            <a:r>
              <a:rPr sz="1800" b="1" spc="1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delas</a:t>
            </a:r>
            <a:r>
              <a:rPr sz="1800" b="1" spc="1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é</a:t>
            </a:r>
            <a:r>
              <a:rPr sz="1800" b="1" spc="1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como</a:t>
            </a:r>
            <a:r>
              <a:rPr sz="1800" b="1" spc="1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50" dirty="0">
                <a:solidFill>
                  <a:srgbClr val="333333"/>
                </a:solidFill>
                <a:latin typeface="Montserrat"/>
                <a:cs typeface="Montserrat"/>
              </a:rPr>
              <a:t>a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areia</a:t>
            </a:r>
            <a:r>
              <a:rPr sz="1800" b="1" spc="1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do</a:t>
            </a:r>
            <a:r>
              <a:rPr sz="1800" b="1" spc="1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mar.</a:t>
            </a:r>
            <a:r>
              <a:rPr sz="1800" b="1" spc="1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b="1" spc="1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subiram</a:t>
            </a:r>
            <a:r>
              <a:rPr sz="1800" b="1" spc="1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sobre</a:t>
            </a:r>
            <a:r>
              <a:rPr sz="1800" b="1" spc="1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b="1" spc="1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largura</a:t>
            </a:r>
            <a:r>
              <a:rPr sz="1800" b="1" spc="1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da</a:t>
            </a:r>
            <a:r>
              <a:rPr sz="1800" b="1" spc="1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terra,</a:t>
            </a:r>
            <a:r>
              <a:rPr sz="1800" b="1" spc="1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50" dirty="0">
                <a:solidFill>
                  <a:srgbClr val="333333"/>
                </a:solidFill>
                <a:latin typeface="Montserrat"/>
                <a:cs typeface="Montserrat"/>
              </a:rPr>
              <a:t>e </a:t>
            </a:r>
            <a:r>
              <a:rPr sz="1800" b="1" spc="-20" dirty="0">
                <a:solidFill>
                  <a:srgbClr val="333333"/>
                </a:solidFill>
                <a:latin typeface="Montserrat"/>
                <a:cs typeface="Montserrat"/>
              </a:rPr>
              <a:t>cercaram</a:t>
            </a:r>
            <a:r>
              <a:rPr sz="1800" b="1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b="1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arraial</a:t>
            </a:r>
            <a:r>
              <a:rPr sz="1800" b="1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dos</a:t>
            </a:r>
            <a:r>
              <a:rPr sz="1800" b="1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santos</a:t>
            </a:r>
            <a:r>
              <a:rPr sz="1800" b="1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b="1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b="1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cidade</a:t>
            </a:r>
            <a:r>
              <a:rPr sz="1800" b="1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amada.</a:t>
            </a:r>
            <a:r>
              <a:rPr sz="1800" b="1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25" dirty="0">
                <a:solidFill>
                  <a:srgbClr val="333333"/>
                </a:solidFill>
                <a:latin typeface="Montserrat"/>
                <a:cs typeface="Montserrat"/>
              </a:rPr>
              <a:t>Mas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desceu</a:t>
            </a:r>
            <a:r>
              <a:rPr sz="1800" b="1" spc="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fogo</a:t>
            </a:r>
            <a:r>
              <a:rPr sz="1800" b="1" spc="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do</a:t>
            </a:r>
            <a:r>
              <a:rPr sz="1800" b="1" spc="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céu</a:t>
            </a:r>
            <a:r>
              <a:rPr sz="1800" b="1" spc="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b="1" spc="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800" b="1" spc="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devorou.</a:t>
            </a:r>
            <a:r>
              <a:rPr sz="1800" b="1" spc="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b="1" spc="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b="1" spc="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diabo,</a:t>
            </a:r>
            <a:r>
              <a:rPr sz="1800" b="1" spc="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1800" b="1" spc="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25" dirty="0">
                <a:solidFill>
                  <a:srgbClr val="333333"/>
                </a:solidFill>
                <a:latin typeface="Montserrat"/>
                <a:cs typeface="Montserrat"/>
              </a:rPr>
              <a:t>os 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enganava,</a:t>
            </a:r>
            <a:r>
              <a:rPr sz="1800" b="1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foi</a:t>
            </a:r>
            <a:r>
              <a:rPr sz="1800" b="1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lançado</a:t>
            </a:r>
            <a:r>
              <a:rPr sz="1800" b="1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no</a:t>
            </a:r>
            <a:r>
              <a:rPr sz="1800" b="1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lago</a:t>
            </a:r>
            <a:r>
              <a:rPr sz="1800" b="1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b="1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fogo</a:t>
            </a:r>
            <a:r>
              <a:rPr sz="1800" b="1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b="1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enxofre...”</a:t>
            </a:r>
            <a:endParaRPr sz="1800">
              <a:latin typeface="Montserrat"/>
              <a:cs typeface="Montserrat"/>
            </a:endParaRPr>
          </a:p>
          <a:p>
            <a:pPr marL="12700" marR="347345" algn="just">
              <a:lnSpc>
                <a:spcPct val="100000"/>
              </a:lnSpc>
              <a:spcBef>
                <a:spcPts val="2160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Após</a:t>
            </a:r>
            <a:r>
              <a:rPr sz="1800" spc="12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12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milênio,</a:t>
            </a:r>
            <a:r>
              <a:rPr sz="1800" spc="12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Satanás</a:t>
            </a:r>
            <a:r>
              <a:rPr sz="1800" spc="13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será</a:t>
            </a:r>
            <a:r>
              <a:rPr sz="1800" spc="12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solto</a:t>
            </a:r>
            <a:r>
              <a:rPr sz="1800" spc="12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por</a:t>
            </a:r>
            <a:r>
              <a:rPr sz="1800" spc="12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sz="1800" spc="13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curto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período</a:t>
            </a:r>
            <a:r>
              <a:rPr sz="1800" spc="1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20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enganará</a:t>
            </a:r>
            <a:r>
              <a:rPr sz="1800" spc="20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as</a:t>
            </a:r>
            <a:r>
              <a:rPr sz="1800" spc="20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nações,</a:t>
            </a:r>
            <a:r>
              <a:rPr sz="1800" spc="20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reunindo</a:t>
            </a:r>
            <a:r>
              <a:rPr sz="1800" spc="20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sz="1800" spc="204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exército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para</a:t>
            </a:r>
            <a:r>
              <a:rPr sz="1800" spc="3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combater</a:t>
            </a:r>
            <a:r>
              <a:rPr sz="1800" spc="3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800" spc="3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justos.</a:t>
            </a:r>
            <a:r>
              <a:rPr sz="1800" spc="3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Porém,</a:t>
            </a:r>
            <a:r>
              <a:rPr sz="1800" spc="3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1800" spc="3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descerá</a:t>
            </a:r>
            <a:r>
              <a:rPr sz="1800" spc="3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com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fogo</a:t>
            </a:r>
            <a:r>
              <a:rPr sz="1800" spc="5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do</a:t>
            </a:r>
            <a:r>
              <a:rPr sz="1800" spc="6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céu,</a:t>
            </a:r>
            <a:r>
              <a:rPr sz="1800" spc="5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destruindo</a:t>
            </a:r>
            <a:r>
              <a:rPr sz="1800" spc="6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800" spc="6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ímpios</a:t>
            </a:r>
            <a:r>
              <a:rPr sz="1800" spc="5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6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Satanás</a:t>
            </a:r>
            <a:r>
              <a:rPr sz="1800" spc="6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será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lançado</a:t>
            </a:r>
            <a:r>
              <a:rPr sz="1800" spc="48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no</a:t>
            </a:r>
            <a:r>
              <a:rPr sz="1800" spc="49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lago</a:t>
            </a:r>
            <a:r>
              <a:rPr sz="1800" spc="49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49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fogo,</a:t>
            </a:r>
            <a:r>
              <a:rPr sz="1800" spc="49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onde</a:t>
            </a:r>
            <a:r>
              <a:rPr sz="1800" spc="49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será</a:t>
            </a:r>
            <a:r>
              <a:rPr sz="1800" spc="49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punido eternamente.</a:t>
            </a:r>
            <a:endParaRPr sz="1800">
              <a:latin typeface="Montserrat"/>
              <a:cs typeface="Montserrat"/>
            </a:endParaRPr>
          </a:p>
          <a:p>
            <a:pPr marL="5887720" marR="5080" algn="r">
              <a:lnSpc>
                <a:spcPct val="73500"/>
              </a:lnSpc>
              <a:spcBef>
                <a:spcPts val="65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15" y="5986224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904" y="5986224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67449" y="2571452"/>
            <a:ext cx="3745865" cy="1595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960"/>
              </a:lnSpc>
              <a:spcBef>
                <a:spcPts val="100"/>
              </a:spcBef>
              <a:tabLst>
                <a:tab pos="1550670" algn="l"/>
              </a:tabLst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C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s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4740"/>
              </a:lnSpc>
              <a:tabLst>
                <a:tab pos="515620" algn="l"/>
                <a:tab pos="1969770" algn="l"/>
              </a:tabLst>
            </a:pP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n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20" dirty="0">
                <a:solidFill>
                  <a:srgbClr val="333333"/>
                </a:solidFill>
                <a:latin typeface="Bebas Neue"/>
                <a:cs typeface="Bebas Neue"/>
              </a:rPr>
              <a:t>v</a:t>
            </a:r>
            <a:r>
              <a:rPr sz="4600" spc="-17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T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25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18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?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2660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(Apocalipse</a:t>
            </a:r>
            <a:r>
              <a:rPr sz="2400" spc="-1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21:1-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4)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10036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0</a:t>
            </a:r>
            <a:r>
              <a:rPr spc="-195" dirty="0"/>
              <a:t> </a:t>
            </a:r>
            <a:r>
              <a:rPr spc="-50" dirty="0"/>
              <a:t>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328795" cy="6858000"/>
            <a:chOff x="0" y="0"/>
            <a:chExt cx="43287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2854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325620" cy="6858000"/>
            </a:xfrm>
            <a:custGeom>
              <a:avLst/>
              <a:gdLst/>
              <a:ahLst/>
              <a:cxnLst/>
              <a:rect l="l" t="t" r="r" b="b"/>
              <a:pathLst>
                <a:path w="4325620" h="6858000">
                  <a:moveTo>
                    <a:pt x="432556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25569" y="6858000"/>
                  </a:lnTo>
                  <a:lnTo>
                    <a:pt x="4325569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48361" y="1266005"/>
            <a:ext cx="484505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91510" algn="l"/>
              </a:tabLst>
            </a:pP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l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4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e</a:t>
            </a:r>
            <a:r>
              <a:rPr sz="4600" dirty="0">
                <a:solidFill>
                  <a:srgbClr val="333333"/>
                </a:solidFill>
              </a:rPr>
              <a:t>	2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1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1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-</a:t>
            </a:r>
            <a:r>
              <a:rPr sz="4600" spc="-50" dirty="0">
                <a:solidFill>
                  <a:srgbClr val="333333"/>
                </a:solidFill>
              </a:rPr>
              <a:t> 4</a:t>
            </a:r>
            <a:endParaRPr sz="4600"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5148361" y="2089391"/>
            <a:ext cx="6560820" cy="3391344"/>
          </a:xfrm>
          <a:prstGeom prst="rect">
            <a:avLst/>
          </a:prstGeom>
        </p:spPr>
        <p:txBody>
          <a:bodyPr vert="horz" wrap="square" lIns="0" tIns="66706" rIns="0" bIns="0" rtlCol="0">
            <a:spAutoFit/>
          </a:bodyPr>
          <a:lstStyle/>
          <a:p>
            <a:pPr marL="12700" marR="346710" algn="just">
              <a:lnSpc>
                <a:spcPct val="100000"/>
              </a:lnSpc>
              <a:spcBef>
                <a:spcPts val="100"/>
              </a:spcBef>
            </a:pPr>
            <a:r>
              <a:rPr dirty="0"/>
              <a:t>"Vi</a:t>
            </a:r>
            <a:r>
              <a:rPr spc="170" dirty="0"/>
              <a:t> </a:t>
            </a:r>
            <a:r>
              <a:rPr dirty="0"/>
              <a:t>novo</a:t>
            </a:r>
            <a:r>
              <a:rPr spc="185" dirty="0"/>
              <a:t> </a:t>
            </a:r>
            <a:r>
              <a:rPr dirty="0"/>
              <a:t>céu</a:t>
            </a:r>
            <a:r>
              <a:rPr spc="185" dirty="0"/>
              <a:t> </a:t>
            </a:r>
            <a:r>
              <a:rPr dirty="0"/>
              <a:t>e</a:t>
            </a:r>
            <a:r>
              <a:rPr spc="185" dirty="0"/>
              <a:t> </a:t>
            </a:r>
            <a:r>
              <a:rPr dirty="0"/>
              <a:t>nova</a:t>
            </a:r>
            <a:r>
              <a:rPr spc="185" dirty="0"/>
              <a:t> </a:t>
            </a:r>
            <a:r>
              <a:rPr dirty="0"/>
              <a:t>terra;</a:t>
            </a:r>
            <a:r>
              <a:rPr spc="180" dirty="0"/>
              <a:t> </a:t>
            </a:r>
            <a:r>
              <a:rPr dirty="0"/>
              <a:t>porque</a:t>
            </a:r>
            <a:r>
              <a:rPr spc="185" dirty="0"/>
              <a:t> </a:t>
            </a:r>
            <a:r>
              <a:rPr dirty="0"/>
              <a:t>o</a:t>
            </a:r>
            <a:r>
              <a:rPr spc="185" dirty="0"/>
              <a:t> </a:t>
            </a:r>
            <a:r>
              <a:rPr dirty="0"/>
              <a:t>primeiro</a:t>
            </a:r>
            <a:r>
              <a:rPr spc="185" dirty="0"/>
              <a:t> </a:t>
            </a:r>
            <a:r>
              <a:rPr dirty="0"/>
              <a:t>céu</a:t>
            </a:r>
            <a:r>
              <a:rPr spc="185" dirty="0"/>
              <a:t> </a:t>
            </a:r>
            <a:r>
              <a:rPr dirty="0"/>
              <a:t>e</a:t>
            </a:r>
            <a:r>
              <a:rPr spc="185" dirty="0"/>
              <a:t> </a:t>
            </a:r>
            <a:r>
              <a:rPr spc="-50" dirty="0"/>
              <a:t>a </a:t>
            </a:r>
            <a:r>
              <a:rPr dirty="0"/>
              <a:t>primeira</a:t>
            </a:r>
            <a:r>
              <a:rPr spc="220" dirty="0"/>
              <a:t> </a:t>
            </a:r>
            <a:r>
              <a:rPr dirty="0"/>
              <a:t>terra</a:t>
            </a:r>
            <a:r>
              <a:rPr spc="220" dirty="0"/>
              <a:t> </a:t>
            </a:r>
            <a:r>
              <a:rPr dirty="0"/>
              <a:t>passaram,</a:t>
            </a:r>
            <a:r>
              <a:rPr spc="225" dirty="0"/>
              <a:t> </a:t>
            </a:r>
            <a:r>
              <a:rPr dirty="0"/>
              <a:t>e</a:t>
            </a:r>
            <a:r>
              <a:rPr spc="220" dirty="0"/>
              <a:t> </a:t>
            </a:r>
            <a:r>
              <a:rPr dirty="0"/>
              <a:t>o</a:t>
            </a:r>
            <a:r>
              <a:rPr spc="225" dirty="0"/>
              <a:t> </a:t>
            </a:r>
            <a:r>
              <a:rPr dirty="0"/>
              <a:t>mar</a:t>
            </a:r>
            <a:r>
              <a:rPr spc="220" dirty="0"/>
              <a:t> </a:t>
            </a:r>
            <a:r>
              <a:rPr dirty="0"/>
              <a:t>já</a:t>
            </a:r>
            <a:r>
              <a:rPr spc="225" dirty="0"/>
              <a:t> </a:t>
            </a:r>
            <a:r>
              <a:rPr dirty="0"/>
              <a:t>não</a:t>
            </a:r>
            <a:r>
              <a:rPr spc="220" dirty="0"/>
              <a:t> </a:t>
            </a:r>
            <a:r>
              <a:rPr dirty="0"/>
              <a:t>existe.</a:t>
            </a:r>
            <a:r>
              <a:rPr spc="225" dirty="0"/>
              <a:t> </a:t>
            </a:r>
            <a:r>
              <a:rPr dirty="0"/>
              <a:t>E</a:t>
            </a:r>
            <a:r>
              <a:rPr spc="220" dirty="0"/>
              <a:t> </a:t>
            </a:r>
            <a:r>
              <a:rPr spc="-25" dirty="0"/>
              <a:t>eu, </a:t>
            </a:r>
            <a:r>
              <a:rPr dirty="0"/>
              <a:t>João,</a:t>
            </a:r>
            <a:r>
              <a:rPr spc="140" dirty="0"/>
              <a:t> </a:t>
            </a:r>
            <a:r>
              <a:rPr dirty="0"/>
              <a:t>vi</a:t>
            </a:r>
            <a:r>
              <a:rPr spc="140" dirty="0"/>
              <a:t> </a:t>
            </a:r>
            <a:r>
              <a:rPr dirty="0"/>
              <a:t>a</a:t>
            </a:r>
            <a:r>
              <a:rPr spc="140" dirty="0"/>
              <a:t> </a:t>
            </a:r>
            <a:r>
              <a:rPr dirty="0"/>
              <a:t>cidade</a:t>
            </a:r>
            <a:r>
              <a:rPr spc="140" dirty="0"/>
              <a:t> </a:t>
            </a:r>
            <a:r>
              <a:rPr dirty="0"/>
              <a:t>santa,</a:t>
            </a:r>
            <a:r>
              <a:rPr spc="140" dirty="0"/>
              <a:t> </a:t>
            </a:r>
            <a:r>
              <a:rPr dirty="0"/>
              <a:t>a</a:t>
            </a:r>
            <a:r>
              <a:rPr spc="140" dirty="0"/>
              <a:t> </a:t>
            </a:r>
            <a:r>
              <a:rPr dirty="0"/>
              <a:t>nova</a:t>
            </a:r>
            <a:r>
              <a:rPr spc="145" dirty="0"/>
              <a:t> </a:t>
            </a:r>
            <a:r>
              <a:rPr dirty="0"/>
              <a:t>Jerusalém,</a:t>
            </a:r>
            <a:r>
              <a:rPr spc="140" dirty="0"/>
              <a:t> </a:t>
            </a:r>
            <a:r>
              <a:rPr dirty="0"/>
              <a:t>que</a:t>
            </a:r>
            <a:r>
              <a:rPr spc="140" dirty="0"/>
              <a:t> </a:t>
            </a:r>
            <a:r>
              <a:rPr spc="-10" dirty="0"/>
              <a:t>descia </a:t>
            </a:r>
            <a:r>
              <a:rPr dirty="0"/>
              <a:t>do</a:t>
            </a:r>
            <a:r>
              <a:rPr spc="45" dirty="0"/>
              <a:t> </a:t>
            </a:r>
            <a:r>
              <a:rPr dirty="0"/>
              <a:t>céu,</a:t>
            </a:r>
            <a:r>
              <a:rPr spc="45" dirty="0"/>
              <a:t> </a:t>
            </a:r>
            <a:r>
              <a:rPr dirty="0"/>
              <a:t>da</a:t>
            </a:r>
            <a:r>
              <a:rPr spc="45" dirty="0"/>
              <a:t> </a:t>
            </a:r>
            <a:r>
              <a:rPr dirty="0"/>
              <a:t>parte</a:t>
            </a:r>
            <a:r>
              <a:rPr spc="45" dirty="0"/>
              <a:t> </a:t>
            </a:r>
            <a:r>
              <a:rPr dirty="0"/>
              <a:t>de</a:t>
            </a:r>
            <a:r>
              <a:rPr spc="45" dirty="0"/>
              <a:t> </a:t>
            </a:r>
            <a:r>
              <a:rPr dirty="0"/>
              <a:t>Deus,</a:t>
            </a:r>
            <a:r>
              <a:rPr spc="45" dirty="0"/>
              <a:t> </a:t>
            </a:r>
            <a:r>
              <a:rPr dirty="0"/>
              <a:t>ataviada</a:t>
            </a:r>
            <a:r>
              <a:rPr spc="45" dirty="0"/>
              <a:t> </a:t>
            </a:r>
            <a:r>
              <a:rPr dirty="0"/>
              <a:t>como</a:t>
            </a:r>
            <a:r>
              <a:rPr spc="45" dirty="0"/>
              <a:t> </a:t>
            </a:r>
            <a:r>
              <a:rPr dirty="0"/>
              <a:t>uma</a:t>
            </a:r>
            <a:r>
              <a:rPr spc="45" dirty="0"/>
              <a:t> </a:t>
            </a:r>
            <a:r>
              <a:rPr spc="-10" dirty="0"/>
              <a:t>esposa </a:t>
            </a:r>
            <a:r>
              <a:rPr dirty="0"/>
              <a:t>adornada</a:t>
            </a:r>
            <a:r>
              <a:rPr spc="160" dirty="0"/>
              <a:t> </a:t>
            </a:r>
            <a:r>
              <a:rPr dirty="0"/>
              <a:t>para</a:t>
            </a:r>
            <a:r>
              <a:rPr spc="160" dirty="0"/>
              <a:t> </a:t>
            </a:r>
            <a:r>
              <a:rPr dirty="0"/>
              <a:t>o</a:t>
            </a:r>
            <a:r>
              <a:rPr spc="160" dirty="0"/>
              <a:t> </a:t>
            </a:r>
            <a:r>
              <a:rPr dirty="0"/>
              <a:t>seu</a:t>
            </a:r>
            <a:r>
              <a:rPr spc="160" dirty="0"/>
              <a:t> </a:t>
            </a:r>
            <a:r>
              <a:rPr dirty="0"/>
              <a:t>marido.</a:t>
            </a:r>
            <a:r>
              <a:rPr spc="160" dirty="0"/>
              <a:t> </a:t>
            </a:r>
            <a:r>
              <a:rPr dirty="0"/>
              <a:t>E</a:t>
            </a:r>
            <a:r>
              <a:rPr spc="165" dirty="0"/>
              <a:t> </a:t>
            </a:r>
            <a:r>
              <a:rPr dirty="0"/>
              <a:t>ouvi</a:t>
            </a:r>
            <a:r>
              <a:rPr spc="160" dirty="0"/>
              <a:t> </a:t>
            </a:r>
            <a:r>
              <a:rPr dirty="0"/>
              <a:t>uma</a:t>
            </a:r>
            <a:r>
              <a:rPr spc="160" dirty="0"/>
              <a:t> </a:t>
            </a:r>
            <a:r>
              <a:rPr dirty="0"/>
              <a:t>grande</a:t>
            </a:r>
            <a:r>
              <a:rPr spc="160" dirty="0"/>
              <a:t> </a:t>
            </a:r>
            <a:r>
              <a:rPr spc="-25" dirty="0"/>
              <a:t>voz </a:t>
            </a:r>
            <a:r>
              <a:rPr dirty="0"/>
              <a:t>vinda</a:t>
            </a:r>
            <a:r>
              <a:rPr spc="360" dirty="0"/>
              <a:t> </a:t>
            </a:r>
            <a:r>
              <a:rPr dirty="0"/>
              <a:t>do</a:t>
            </a:r>
            <a:r>
              <a:rPr spc="360" dirty="0"/>
              <a:t> </a:t>
            </a:r>
            <a:r>
              <a:rPr dirty="0"/>
              <a:t>trono,</a:t>
            </a:r>
            <a:r>
              <a:rPr spc="360" dirty="0"/>
              <a:t> </a:t>
            </a:r>
            <a:r>
              <a:rPr dirty="0"/>
              <a:t>dizendo:</a:t>
            </a:r>
            <a:r>
              <a:rPr spc="360" dirty="0"/>
              <a:t> </a:t>
            </a:r>
            <a:r>
              <a:rPr dirty="0"/>
              <a:t>Eis</a:t>
            </a:r>
            <a:r>
              <a:rPr spc="360" dirty="0"/>
              <a:t> </a:t>
            </a:r>
            <a:r>
              <a:rPr dirty="0"/>
              <a:t>o</a:t>
            </a:r>
            <a:r>
              <a:rPr spc="360" dirty="0"/>
              <a:t> </a:t>
            </a:r>
            <a:r>
              <a:rPr dirty="0"/>
              <a:t>tabernáculo</a:t>
            </a:r>
            <a:r>
              <a:rPr spc="360" dirty="0"/>
              <a:t> </a:t>
            </a:r>
            <a:r>
              <a:rPr dirty="0"/>
              <a:t>de</a:t>
            </a:r>
            <a:r>
              <a:rPr spc="360" dirty="0"/>
              <a:t> </a:t>
            </a:r>
            <a:r>
              <a:rPr spc="-20" dirty="0"/>
              <a:t>Deus </a:t>
            </a:r>
            <a:r>
              <a:rPr dirty="0"/>
              <a:t>com</a:t>
            </a:r>
            <a:r>
              <a:rPr spc="405" dirty="0"/>
              <a:t> </a:t>
            </a:r>
            <a:r>
              <a:rPr dirty="0"/>
              <a:t>os</a:t>
            </a:r>
            <a:r>
              <a:rPr spc="405" dirty="0"/>
              <a:t> </a:t>
            </a:r>
            <a:r>
              <a:rPr dirty="0"/>
              <a:t>homens!</a:t>
            </a:r>
            <a:r>
              <a:rPr spc="405" dirty="0"/>
              <a:t> </a:t>
            </a:r>
            <a:r>
              <a:rPr b="1" dirty="0">
                <a:latin typeface="Montserrat Black"/>
                <a:cs typeface="Montserrat Black"/>
              </a:rPr>
              <a:t>Deus</a:t>
            </a:r>
            <a:r>
              <a:rPr b="1" spc="459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habitará</a:t>
            </a:r>
            <a:r>
              <a:rPr b="1" spc="45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com</a:t>
            </a:r>
            <a:r>
              <a:rPr b="1" spc="459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eles,</a:t>
            </a:r>
            <a:r>
              <a:rPr b="1" spc="459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e</a:t>
            </a:r>
            <a:r>
              <a:rPr b="1" spc="455" dirty="0">
                <a:latin typeface="Montserrat Black"/>
                <a:cs typeface="Montserrat Black"/>
              </a:rPr>
              <a:t> </a:t>
            </a:r>
            <a:r>
              <a:rPr b="1" spc="-20" dirty="0">
                <a:latin typeface="Montserrat Black"/>
                <a:cs typeface="Montserrat Black"/>
              </a:rPr>
              <a:t>eles </a:t>
            </a:r>
            <a:r>
              <a:rPr b="1" dirty="0">
                <a:latin typeface="Montserrat Black"/>
                <a:cs typeface="Montserrat Black"/>
              </a:rPr>
              <a:t>serão</a:t>
            </a:r>
            <a:r>
              <a:rPr b="1" spc="36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o</a:t>
            </a:r>
            <a:r>
              <a:rPr b="1" spc="36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seu</a:t>
            </a:r>
            <a:r>
              <a:rPr b="1" spc="36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povo,</a:t>
            </a:r>
            <a:r>
              <a:rPr b="1" spc="36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e</a:t>
            </a:r>
            <a:r>
              <a:rPr b="1" spc="36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o</a:t>
            </a:r>
            <a:r>
              <a:rPr b="1" spc="36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próprio</a:t>
            </a:r>
            <a:r>
              <a:rPr b="1" spc="36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Deus</a:t>
            </a:r>
            <a:r>
              <a:rPr b="1" spc="36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estará</a:t>
            </a:r>
            <a:r>
              <a:rPr b="1" spc="365" dirty="0">
                <a:latin typeface="Montserrat Black"/>
                <a:cs typeface="Montserrat Black"/>
              </a:rPr>
              <a:t> </a:t>
            </a:r>
            <a:r>
              <a:rPr b="1" spc="-25" dirty="0">
                <a:latin typeface="Montserrat Black"/>
                <a:cs typeface="Montserrat Black"/>
              </a:rPr>
              <a:t>com </a:t>
            </a:r>
            <a:r>
              <a:rPr b="1" dirty="0">
                <a:latin typeface="Montserrat Black"/>
                <a:cs typeface="Montserrat Black"/>
              </a:rPr>
              <a:t>eles.</a:t>
            </a:r>
            <a:r>
              <a:rPr b="1" spc="-10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Ele</a:t>
            </a:r>
            <a:r>
              <a:rPr b="1" spc="-95" dirty="0">
                <a:latin typeface="Montserrat Black"/>
                <a:cs typeface="Montserrat Black"/>
              </a:rPr>
              <a:t> </a:t>
            </a:r>
            <a:r>
              <a:rPr b="1" spc="-20" dirty="0">
                <a:latin typeface="Montserrat Black"/>
                <a:cs typeface="Montserrat Black"/>
              </a:rPr>
              <a:t>enxugará</a:t>
            </a:r>
            <a:r>
              <a:rPr b="1" spc="-10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dos</a:t>
            </a:r>
            <a:r>
              <a:rPr b="1" spc="-9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seus</a:t>
            </a:r>
            <a:r>
              <a:rPr b="1" spc="-100" dirty="0">
                <a:latin typeface="Montserrat Black"/>
                <a:cs typeface="Montserrat Black"/>
              </a:rPr>
              <a:t> </a:t>
            </a:r>
            <a:r>
              <a:rPr b="1" spc="-10" dirty="0">
                <a:latin typeface="Montserrat Black"/>
                <a:cs typeface="Montserrat Black"/>
              </a:rPr>
              <a:t>olhos</a:t>
            </a:r>
            <a:r>
              <a:rPr b="1" spc="-105" dirty="0">
                <a:latin typeface="Montserrat Black"/>
                <a:cs typeface="Montserrat Black"/>
              </a:rPr>
              <a:t> </a:t>
            </a:r>
            <a:r>
              <a:rPr b="1" spc="-10" dirty="0">
                <a:latin typeface="Montserrat Black"/>
                <a:cs typeface="Montserrat Black"/>
              </a:rPr>
              <a:t>toda</a:t>
            </a:r>
            <a:r>
              <a:rPr b="1" spc="-10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a</a:t>
            </a:r>
            <a:r>
              <a:rPr b="1" spc="-95" dirty="0">
                <a:latin typeface="Montserrat Black"/>
                <a:cs typeface="Montserrat Black"/>
              </a:rPr>
              <a:t> </a:t>
            </a:r>
            <a:r>
              <a:rPr b="1" spc="-10" dirty="0">
                <a:latin typeface="Montserrat Black"/>
                <a:cs typeface="Montserrat Black"/>
              </a:rPr>
              <a:t>lágrima,</a:t>
            </a:r>
            <a:r>
              <a:rPr b="1" spc="-95" dirty="0">
                <a:latin typeface="Montserrat Black"/>
                <a:cs typeface="Montserrat Black"/>
              </a:rPr>
              <a:t> </a:t>
            </a:r>
            <a:r>
              <a:rPr b="1" spc="-50" dirty="0">
                <a:latin typeface="Montserrat Black"/>
                <a:cs typeface="Montserrat Black"/>
              </a:rPr>
              <a:t>e </a:t>
            </a:r>
            <a:r>
              <a:rPr b="1" dirty="0">
                <a:latin typeface="Montserrat Black"/>
                <a:cs typeface="Montserrat Black"/>
              </a:rPr>
              <a:t>a</a:t>
            </a:r>
            <a:r>
              <a:rPr b="1" spc="-5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morte</a:t>
            </a:r>
            <a:r>
              <a:rPr b="1" spc="-4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já</a:t>
            </a:r>
            <a:r>
              <a:rPr b="1" spc="-5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não</a:t>
            </a:r>
            <a:r>
              <a:rPr b="1" spc="-4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será,</a:t>
            </a:r>
            <a:r>
              <a:rPr b="1" spc="-5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nem</a:t>
            </a:r>
            <a:r>
              <a:rPr b="1" spc="-45" dirty="0">
                <a:latin typeface="Montserrat Black"/>
                <a:cs typeface="Montserrat Black"/>
              </a:rPr>
              <a:t> </a:t>
            </a:r>
            <a:r>
              <a:rPr b="1" spc="-10" dirty="0">
                <a:latin typeface="Montserrat Black"/>
                <a:cs typeface="Montserrat Black"/>
              </a:rPr>
              <a:t>haverá</a:t>
            </a:r>
            <a:r>
              <a:rPr b="1" spc="-4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mais</a:t>
            </a:r>
            <a:r>
              <a:rPr b="1" spc="-50" dirty="0">
                <a:latin typeface="Montserrat Black"/>
                <a:cs typeface="Montserrat Black"/>
              </a:rPr>
              <a:t> </a:t>
            </a:r>
            <a:r>
              <a:rPr b="1" spc="-10" dirty="0">
                <a:latin typeface="Montserrat Black"/>
                <a:cs typeface="Montserrat Black"/>
              </a:rPr>
              <a:t>pranto,</a:t>
            </a:r>
            <a:r>
              <a:rPr b="1" spc="-45" dirty="0">
                <a:latin typeface="Montserrat Black"/>
                <a:cs typeface="Montserrat Black"/>
              </a:rPr>
              <a:t> </a:t>
            </a:r>
            <a:r>
              <a:rPr b="1" spc="-25" dirty="0">
                <a:latin typeface="Montserrat Black"/>
                <a:cs typeface="Montserrat Black"/>
              </a:rPr>
              <a:t>nem </a:t>
            </a:r>
            <a:r>
              <a:rPr b="1" dirty="0">
                <a:latin typeface="Montserrat Black"/>
                <a:cs typeface="Montserrat Black"/>
              </a:rPr>
              <a:t>clamor,</a:t>
            </a:r>
            <a:r>
              <a:rPr b="1" spc="17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nem</a:t>
            </a:r>
            <a:r>
              <a:rPr b="1" spc="17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dor;</a:t>
            </a:r>
            <a:r>
              <a:rPr b="1" spc="17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porque</a:t>
            </a:r>
            <a:r>
              <a:rPr b="1" spc="17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as</a:t>
            </a:r>
            <a:r>
              <a:rPr b="1" spc="17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primeiras</a:t>
            </a:r>
            <a:r>
              <a:rPr b="1" spc="17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coisas</a:t>
            </a:r>
            <a:r>
              <a:rPr b="1" spc="175" dirty="0">
                <a:latin typeface="Montserrat Black"/>
                <a:cs typeface="Montserrat Black"/>
              </a:rPr>
              <a:t> </a:t>
            </a:r>
            <a:r>
              <a:rPr b="1" spc="-25" dirty="0">
                <a:latin typeface="Montserrat Black"/>
                <a:cs typeface="Montserrat Black"/>
              </a:rPr>
              <a:t>são </a:t>
            </a:r>
            <a:r>
              <a:rPr b="1" spc="-10" dirty="0" err="1">
                <a:latin typeface="Montserrat Black"/>
                <a:cs typeface="Montserrat Black"/>
              </a:rPr>
              <a:t>passadas</a:t>
            </a:r>
            <a:r>
              <a:rPr b="1" spc="-10" dirty="0">
                <a:latin typeface="Montserrat Black"/>
                <a:cs typeface="Montserrat Black"/>
              </a:rPr>
              <a:t>."</a:t>
            </a: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A86ABF55-7FB6-900D-8207-6189CF5A28BC}"/>
              </a:ext>
            </a:extLst>
          </p:cNvPr>
          <p:cNvSpPr txBox="1"/>
          <p:nvPr/>
        </p:nvSpPr>
        <p:spPr>
          <a:xfrm>
            <a:off x="11023890" y="5872476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 dirty="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55880" y="5872482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FFFFFF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FFFFFF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2187555" cy="6858000"/>
            <a:chOff x="0" y="0"/>
            <a:chExt cx="12187555" cy="68580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455" y="5879783"/>
              <a:ext cx="695724" cy="5300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12187555" cy="6858000"/>
            </a:xfrm>
            <a:custGeom>
              <a:avLst/>
              <a:gdLst/>
              <a:ahLst/>
              <a:cxnLst/>
              <a:rect l="l" t="t" r="r" b="b"/>
              <a:pathLst>
                <a:path w="12187555" h="6858000">
                  <a:moveTo>
                    <a:pt x="1218740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2187402" y="6858000"/>
                  </a:lnTo>
                  <a:lnTo>
                    <a:pt x="12187402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315181" y="2283965"/>
            <a:ext cx="6346825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A</a:t>
            </a:r>
            <a:r>
              <a:rPr sz="2400" b="1" spc="-6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nova</a:t>
            </a:r>
            <a:r>
              <a:rPr sz="2400" b="1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spc="-30" dirty="0">
                <a:solidFill>
                  <a:srgbClr val="FFFFFF"/>
                </a:solidFill>
                <a:latin typeface="Montserrat"/>
                <a:cs typeface="Montserrat"/>
              </a:rPr>
              <a:t>Terra</a:t>
            </a:r>
            <a:r>
              <a:rPr sz="2400" b="1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será</a:t>
            </a:r>
            <a:r>
              <a:rPr sz="2400" b="1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um</a:t>
            </a:r>
            <a:r>
              <a:rPr sz="2400" b="1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lugar</a:t>
            </a:r>
            <a:r>
              <a:rPr sz="2400" b="1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de</a:t>
            </a:r>
            <a:r>
              <a:rPr sz="2400" b="1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Montserrat"/>
                <a:cs typeface="Montserrat"/>
              </a:rPr>
              <a:t>perfeita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paz</a:t>
            </a:r>
            <a:r>
              <a:rPr sz="2400" b="1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e</a:t>
            </a:r>
            <a:r>
              <a:rPr sz="2400" b="1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felicidade,</a:t>
            </a:r>
            <a:r>
              <a:rPr sz="2400" b="1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onde</a:t>
            </a:r>
            <a:r>
              <a:rPr sz="2400" b="1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não</a:t>
            </a:r>
            <a:r>
              <a:rPr sz="2400" b="1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Montserrat"/>
                <a:cs typeface="Montserrat"/>
              </a:rPr>
              <a:t>haverá</a:t>
            </a:r>
            <a:r>
              <a:rPr sz="2400" b="1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Montserrat"/>
                <a:cs typeface="Montserrat"/>
              </a:rPr>
              <a:t>mais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dor,</a:t>
            </a:r>
            <a:r>
              <a:rPr sz="2400" b="1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morte,</a:t>
            </a:r>
            <a:r>
              <a:rPr sz="2400" b="1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choro</a:t>
            </a:r>
            <a:r>
              <a:rPr sz="2400" b="1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ou</a:t>
            </a:r>
            <a:r>
              <a:rPr sz="2400" b="1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Montserrat"/>
                <a:cs typeface="Montserrat"/>
              </a:rPr>
              <a:t>sofrimento.</a:t>
            </a:r>
            <a:r>
              <a:rPr sz="2400" b="1" spc="-10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Montserrat"/>
                <a:cs typeface="Montserrat"/>
              </a:rPr>
              <a:t>Deus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habitará</a:t>
            </a:r>
            <a:r>
              <a:rPr sz="2400" spc="-7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com</a:t>
            </a:r>
            <a:r>
              <a:rPr sz="2400" spc="-7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Seu</a:t>
            </a:r>
            <a:r>
              <a:rPr sz="2400" spc="-7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povo,</a:t>
            </a:r>
            <a:r>
              <a:rPr sz="2400" spc="-6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enxugando</a:t>
            </a:r>
            <a:r>
              <a:rPr sz="2400" spc="-7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ontserrat"/>
                <a:cs typeface="Montserrat"/>
              </a:rPr>
              <a:t>todas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as</a:t>
            </a:r>
            <a:r>
              <a:rPr sz="2400" spc="-10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lágrimas.</a:t>
            </a:r>
            <a:r>
              <a:rPr sz="2400" spc="-9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Tudo</a:t>
            </a:r>
            <a:r>
              <a:rPr sz="2400" spc="-9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será</a:t>
            </a:r>
            <a:r>
              <a:rPr sz="2400" spc="-9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ontserrat"/>
                <a:cs typeface="Montserrat"/>
              </a:rPr>
              <a:t>restaurado</a:t>
            </a:r>
            <a:r>
              <a:rPr sz="2400" spc="-9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Montserrat"/>
                <a:cs typeface="Montserrat"/>
              </a:rPr>
              <a:t>e </a:t>
            </a:r>
            <a:r>
              <a:rPr sz="2400" spc="-10" dirty="0">
                <a:solidFill>
                  <a:srgbClr val="FFFFFF"/>
                </a:solidFill>
                <a:latin typeface="Montserrat"/>
                <a:cs typeface="Montserrat"/>
              </a:rPr>
              <a:t>renovado,</a:t>
            </a:r>
            <a:r>
              <a:rPr sz="2400" spc="-6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reﬂetindo</a:t>
            </a:r>
            <a:r>
              <a:rPr sz="2400" spc="-6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a</a:t>
            </a:r>
            <a:r>
              <a:rPr sz="2400" spc="-6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glória</a:t>
            </a:r>
            <a:r>
              <a:rPr sz="2400" spc="-6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de</a:t>
            </a:r>
            <a:r>
              <a:rPr sz="2400" spc="-6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ontserrat"/>
                <a:cs typeface="Montserrat"/>
              </a:rPr>
              <a:t>Deus.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11719" y="2111358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2440"/>
          </a:xfrm>
          <a:custGeom>
            <a:avLst/>
            <a:gdLst/>
            <a:ahLst/>
            <a:cxnLst/>
            <a:rect l="l" t="t" r="r" b="b"/>
            <a:pathLst>
              <a:path w="12192000" h="472440">
                <a:moveTo>
                  <a:pt x="12192000" y="0"/>
                </a:moveTo>
                <a:lnTo>
                  <a:pt x="0" y="0"/>
                </a:lnTo>
                <a:lnTo>
                  <a:pt x="0" y="472439"/>
                </a:lnTo>
                <a:lnTo>
                  <a:pt x="12192000" y="472439"/>
                </a:lnTo>
                <a:lnTo>
                  <a:pt x="12192000" y="0"/>
                </a:lnTo>
                <a:close/>
              </a:path>
            </a:pathLst>
          </a:custGeom>
          <a:solidFill>
            <a:srgbClr val="A06F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4102" y="3852926"/>
            <a:ext cx="1653539" cy="76200"/>
          </a:xfrm>
          <a:custGeom>
            <a:avLst/>
            <a:gdLst/>
            <a:ahLst/>
            <a:cxnLst/>
            <a:rect l="l" t="t" r="r" b="b"/>
            <a:pathLst>
              <a:path w="1653539" h="76200">
                <a:moveTo>
                  <a:pt x="1576730" y="0"/>
                </a:moveTo>
                <a:lnTo>
                  <a:pt x="1576836" y="31790"/>
                </a:lnTo>
                <a:lnTo>
                  <a:pt x="1576878" y="44490"/>
                </a:lnTo>
                <a:lnTo>
                  <a:pt x="1576984" y="76200"/>
                </a:lnTo>
                <a:lnTo>
                  <a:pt x="1639878" y="44490"/>
                </a:lnTo>
                <a:lnTo>
                  <a:pt x="1589557" y="44490"/>
                </a:lnTo>
                <a:lnTo>
                  <a:pt x="1589557" y="31790"/>
                </a:lnTo>
                <a:lnTo>
                  <a:pt x="1640845" y="31790"/>
                </a:lnTo>
                <a:lnTo>
                  <a:pt x="1576730" y="0"/>
                </a:lnTo>
                <a:close/>
              </a:path>
              <a:path w="1653539" h="76200">
                <a:moveTo>
                  <a:pt x="1576836" y="31790"/>
                </a:moveTo>
                <a:lnTo>
                  <a:pt x="0" y="36830"/>
                </a:lnTo>
                <a:lnTo>
                  <a:pt x="50" y="49530"/>
                </a:lnTo>
                <a:lnTo>
                  <a:pt x="1576878" y="44490"/>
                </a:lnTo>
                <a:lnTo>
                  <a:pt x="1576836" y="31790"/>
                </a:lnTo>
                <a:close/>
              </a:path>
              <a:path w="1653539" h="76200">
                <a:moveTo>
                  <a:pt x="1640845" y="31790"/>
                </a:moveTo>
                <a:lnTo>
                  <a:pt x="1589557" y="31790"/>
                </a:lnTo>
                <a:lnTo>
                  <a:pt x="1589557" y="44490"/>
                </a:lnTo>
                <a:lnTo>
                  <a:pt x="1639878" y="44490"/>
                </a:lnTo>
                <a:lnTo>
                  <a:pt x="1653057" y="37846"/>
                </a:lnTo>
                <a:lnTo>
                  <a:pt x="1640845" y="31790"/>
                </a:lnTo>
                <a:close/>
              </a:path>
            </a:pathLst>
          </a:custGeom>
          <a:solidFill>
            <a:srgbClr val="A06F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65932" y="3852671"/>
            <a:ext cx="6557645" cy="76200"/>
          </a:xfrm>
          <a:custGeom>
            <a:avLst/>
            <a:gdLst/>
            <a:ahLst/>
            <a:cxnLst/>
            <a:rect l="l" t="t" r="r" b="b"/>
            <a:pathLst>
              <a:path w="6557645" h="76200">
                <a:moveTo>
                  <a:pt x="6481318" y="0"/>
                </a:moveTo>
                <a:lnTo>
                  <a:pt x="6481318" y="76200"/>
                </a:lnTo>
                <a:lnTo>
                  <a:pt x="6544817" y="44450"/>
                </a:lnTo>
                <a:lnTo>
                  <a:pt x="6494018" y="44450"/>
                </a:lnTo>
                <a:lnTo>
                  <a:pt x="6494018" y="31750"/>
                </a:lnTo>
                <a:lnTo>
                  <a:pt x="6544817" y="31750"/>
                </a:lnTo>
                <a:lnTo>
                  <a:pt x="6481318" y="0"/>
                </a:lnTo>
                <a:close/>
              </a:path>
              <a:path w="6557645" h="76200">
                <a:moveTo>
                  <a:pt x="6481318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6481318" y="44450"/>
                </a:lnTo>
                <a:lnTo>
                  <a:pt x="6481318" y="31750"/>
                </a:lnTo>
                <a:close/>
              </a:path>
              <a:path w="6557645" h="76200">
                <a:moveTo>
                  <a:pt x="6544817" y="31750"/>
                </a:moveTo>
                <a:lnTo>
                  <a:pt x="6494018" y="31750"/>
                </a:lnTo>
                <a:lnTo>
                  <a:pt x="6494018" y="44450"/>
                </a:lnTo>
                <a:lnTo>
                  <a:pt x="6544817" y="44450"/>
                </a:lnTo>
                <a:lnTo>
                  <a:pt x="6557517" y="38100"/>
                </a:lnTo>
                <a:lnTo>
                  <a:pt x="6544817" y="31750"/>
                </a:lnTo>
                <a:close/>
              </a:path>
            </a:pathLst>
          </a:custGeom>
          <a:solidFill>
            <a:srgbClr val="A06F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332719" y="3848100"/>
            <a:ext cx="1448435" cy="76200"/>
          </a:xfrm>
          <a:custGeom>
            <a:avLst/>
            <a:gdLst/>
            <a:ahLst/>
            <a:cxnLst/>
            <a:rect l="l" t="t" r="r" b="b"/>
            <a:pathLst>
              <a:path w="1448434" h="76200">
                <a:moveTo>
                  <a:pt x="1371727" y="0"/>
                </a:moveTo>
                <a:lnTo>
                  <a:pt x="1371727" y="76200"/>
                </a:lnTo>
                <a:lnTo>
                  <a:pt x="1435227" y="44450"/>
                </a:lnTo>
                <a:lnTo>
                  <a:pt x="1384427" y="44450"/>
                </a:lnTo>
                <a:lnTo>
                  <a:pt x="1384427" y="31750"/>
                </a:lnTo>
                <a:lnTo>
                  <a:pt x="1435227" y="31750"/>
                </a:lnTo>
                <a:lnTo>
                  <a:pt x="1371727" y="0"/>
                </a:lnTo>
                <a:close/>
              </a:path>
              <a:path w="1448434" h="76200">
                <a:moveTo>
                  <a:pt x="1371727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371727" y="44450"/>
                </a:lnTo>
                <a:lnTo>
                  <a:pt x="1371727" y="31750"/>
                </a:lnTo>
                <a:close/>
              </a:path>
              <a:path w="1448434" h="76200">
                <a:moveTo>
                  <a:pt x="1435227" y="31750"/>
                </a:moveTo>
                <a:lnTo>
                  <a:pt x="1384427" y="31750"/>
                </a:lnTo>
                <a:lnTo>
                  <a:pt x="1384427" y="44450"/>
                </a:lnTo>
                <a:lnTo>
                  <a:pt x="1435227" y="44450"/>
                </a:lnTo>
                <a:lnTo>
                  <a:pt x="1447927" y="38100"/>
                </a:lnTo>
                <a:lnTo>
                  <a:pt x="1435227" y="31750"/>
                </a:lnTo>
                <a:close/>
              </a:path>
            </a:pathLst>
          </a:custGeom>
          <a:solidFill>
            <a:srgbClr val="A06F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852141" y="790283"/>
            <a:ext cx="2259965" cy="227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b="1" dirty="0">
                <a:solidFill>
                  <a:srgbClr val="333333"/>
                </a:solidFill>
                <a:latin typeface="Montserrat Black"/>
                <a:cs typeface="Montserrat Black"/>
              </a:rPr>
              <a:t>Segunda</a:t>
            </a:r>
            <a:r>
              <a:rPr sz="1300" b="1" spc="8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300" b="1" dirty="0">
                <a:solidFill>
                  <a:srgbClr val="333333"/>
                </a:solidFill>
                <a:latin typeface="Montserrat Black"/>
                <a:cs typeface="Montserrat Black"/>
              </a:rPr>
              <a:t>Vinda</a:t>
            </a:r>
            <a:r>
              <a:rPr sz="1300" b="1" spc="8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300" b="1" dirty="0">
                <a:solidFill>
                  <a:srgbClr val="333333"/>
                </a:solidFill>
                <a:latin typeface="Montserrat Black"/>
                <a:cs typeface="Montserrat Black"/>
              </a:rPr>
              <a:t>de</a:t>
            </a:r>
            <a:r>
              <a:rPr sz="1300" b="1" spc="8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3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Jesus</a:t>
            </a:r>
            <a:endParaRPr sz="1300">
              <a:latin typeface="Montserrat Black"/>
              <a:cs typeface="Montserrat Black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720722" y="1250848"/>
            <a:ext cx="2522855" cy="2232660"/>
            <a:chOff x="1720722" y="1250848"/>
            <a:chExt cx="2522855" cy="223266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0723" y="1250848"/>
              <a:ext cx="2522715" cy="223260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720722" y="1250860"/>
              <a:ext cx="2522855" cy="2232660"/>
            </a:xfrm>
            <a:custGeom>
              <a:avLst/>
              <a:gdLst/>
              <a:ahLst/>
              <a:cxnLst/>
              <a:rect l="l" t="t" r="r" b="b"/>
              <a:pathLst>
                <a:path w="2522854" h="2232660">
                  <a:moveTo>
                    <a:pt x="1261364" y="0"/>
                  </a:moveTo>
                  <a:lnTo>
                    <a:pt x="1210634" y="873"/>
                  </a:lnTo>
                  <a:lnTo>
                    <a:pt x="1160411" y="3510"/>
                  </a:lnTo>
                  <a:lnTo>
                    <a:pt x="1110733" y="7864"/>
                  </a:lnTo>
                  <a:lnTo>
                    <a:pt x="1061640" y="13903"/>
                  </a:lnTo>
                  <a:lnTo>
                    <a:pt x="1013169" y="21592"/>
                  </a:lnTo>
                  <a:lnTo>
                    <a:pt x="965356" y="30898"/>
                  </a:lnTo>
                  <a:lnTo>
                    <a:pt x="918241" y="41787"/>
                  </a:lnTo>
                  <a:lnTo>
                    <a:pt x="871860" y="54228"/>
                  </a:lnTo>
                  <a:lnTo>
                    <a:pt x="826251" y="68185"/>
                  </a:lnTo>
                  <a:lnTo>
                    <a:pt x="781453" y="83626"/>
                  </a:lnTo>
                  <a:lnTo>
                    <a:pt x="737502" y="100518"/>
                  </a:lnTo>
                  <a:lnTo>
                    <a:pt x="694437" y="118826"/>
                  </a:lnTo>
                  <a:lnTo>
                    <a:pt x="652294" y="138519"/>
                  </a:lnTo>
                  <a:lnTo>
                    <a:pt x="611112" y="159561"/>
                  </a:lnTo>
                  <a:lnTo>
                    <a:pt x="570929" y="181921"/>
                  </a:lnTo>
                  <a:lnTo>
                    <a:pt x="531781" y="205564"/>
                  </a:lnTo>
                  <a:lnTo>
                    <a:pt x="493707" y="230458"/>
                  </a:lnTo>
                  <a:lnTo>
                    <a:pt x="456745" y="256568"/>
                  </a:lnTo>
                  <a:lnTo>
                    <a:pt x="420931" y="283862"/>
                  </a:lnTo>
                  <a:lnTo>
                    <a:pt x="386305" y="312306"/>
                  </a:lnTo>
                  <a:lnTo>
                    <a:pt x="352902" y="341867"/>
                  </a:lnTo>
                  <a:lnTo>
                    <a:pt x="320762" y="372512"/>
                  </a:lnTo>
                  <a:lnTo>
                    <a:pt x="289921" y="404207"/>
                  </a:lnTo>
                  <a:lnTo>
                    <a:pt x="260418" y="436918"/>
                  </a:lnTo>
                  <a:lnTo>
                    <a:pt x="232290" y="470614"/>
                  </a:lnTo>
                  <a:lnTo>
                    <a:pt x="205574" y="505259"/>
                  </a:lnTo>
                  <a:lnTo>
                    <a:pt x="180309" y="540821"/>
                  </a:lnTo>
                  <a:lnTo>
                    <a:pt x="156532" y="577267"/>
                  </a:lnTo>
                  <a:lnTo>
                    <a:pt x="134281" y="614563"/>
                  </a:lnTo>
                  <a:lnTo>
                    <a:pt x="113594" y="652676"/>
                  </a:lnTo>
                  <a:lnTo>
                    <a:pt x="94507" y="691572"/>
                  </a:lnTo>
                  <a:lnTo>
                    <a:pt x="77060" y="731219"/>
                  </a:lnTo>
                  <a:lnTo>
                    <a:pt x="61289" y="771582"/>
                  </a:lnTo>
                  <a:lnTo>
                    <a:pt x="47232" y="812629"/>
                  </a:lnTo>
                  <a:lnTo>
                    <a:pt x="34927" y="854326"/>
                  </a:lnTo>
                  <a:lnTo>
                    <a:pt x="24412" y="896639"/>
                  </a:lnTo>
                  <a:lnTo>
                    <a:pt x="15724" y="939536"/>
                  </a:lnTo>
                  <a:lnTo>
                    <a:pt x="8901" y="982983"/>
                  </a:lnTo>
                  <a:lnTo>
                    <a:pt x="3981" y="1026947"/>
                  </a:lnTo>
                  <a:lnTo>
                    <a:pt x="1001" y="1071394"/>
                  </a:lnTo>
                  <a:lnTo>
                    <a:pt x="0" y="1116292"/>
                  </a:lnTo>
                  <a:lnTo>
                    <a:pt x="1001" y="1161189"/>
                  </a:lnTo>
                  <a:lnTo>
                    <a:pt x="3981" y="1205636"/>
                  </a:lnTo>
                  <a:lnTo>
                    <a:pt x="8901" y="1249600"/>
                  </a:lnTo>
                  <a:lnTo>
                    <a:pt x="15724" y="1293047"/>
                  </a:lnTo>
                  <a:lnTo>
                    <a:pt x="24412" y="1335944"/>
                  </a:lnTo>
                  <a:lnTo>
                    <a:pt x="34927" y="1378258"/>
                  </a:lnTo>
                  <a:lnTo>
                    <a:pt x="47232" y="1419955"/>
                  </a:lnTo>
                  <a:lnTo>
                    <a:pt x="61289" y="1461001"/>
                  </a:lnTo>
                  <a:lnTo>
                    <a:pt x="77060" y="1501365"/>
                  </a:lnTo>
                  <a:lnTo>
                    <a:pt x="94507" y="1541011"/>
                  </a:lnTo>
                  <a:lnTo>
                    <a:pt x="113594" y="1579907"/>
                  </a:lnTo>
                  <a:lnTo>
                    <a:pt x="134282" y="1618020"/>
                  </a:lnTo>
                  <a:lnTo>
                    <a:pt x="156533" y="1655316"/>
                  </a:lnTo>
                  <a:lnTo>
                    <a:pt x="180309" y="1691762"/>
                  </a:lnTo>
                  <a:lnTo>
                    <a:pt x="205574" y="1727324"/>
                  </a:lnTo>
                  <a:lnTo>
                    <a:pt x="232290" y="1761969"/>
                  </a:lnTo>
                  <a:lnTo>
                    <a:pt x="260418" y="1795665"/>
                  </a:lnTo>
                  <a:lnTo>
                    <a:pt x="289921" y="1828376"/>
                  </a:lnTo>
                  <a:lnTo>
                    <a:pt x="320762" y="1860071"/>
                  </a:lnTo>
                  <a:lnTo>
                    <a:pt x="352902" y="1890716"/>
                  </a:lnTo>
                  <a:lnTo>
                    <a:pt x="386305" y="1920277"/>
                  </a:lnTo>
                  <a:lnTo>
                    <a:pt x="420931" y="1948721"/>
                  </a:lnTo>
                  <a:lnTo>
                    <a:pt x="456745" y="1976015"/>
                  </a:lnTo>
                  <a:lnTo>
                    <a:pt x="493707" y="2002125"/>
                  </a:lnTo>
                  <a:lnTo>
                    <a:pt x="531781" y="2027019"/>
                  </a:lnTo>
                  <a:lnTo>
                    <a:pt x="570929" y="2050662"/>
                  </a:lnTo>
                  <a:lnTo>
                    <a:pt x="611112" y="2073022"/>
                  </a:lnTo>
                  <a:lnTo>
                    <a:pt x="652294" y="2094064"/>
                  </a:lnTo>
                  <a:lnTo>
                    <a:pt x="694437" y="2113757"/>
                  </a:lnTo>
                  <a:lnTo>
                    <a:pt x="737502" y="2132065"/>
                  </a:lnTo>
                  <a:lnTo>
                    <a:pt x="781453" y="2148957"/>
                  </a:lnTo>
                  <a:lnTo>
                    <a:pt x="826252" y="2164398"/>
                  </a:lnTo>
                  <a:lnTo>
                    <a:pt x="871860" y="2178355"/>
                  </a:lnTo>
                  <a:lnTo>
                    <a:pt x="918241" y="2190796"/>
                  </a:lnTo>
                  <a:lnTo>
                    <a:pt x="965357" y="2201685"/>
                  </a:lnTo>
                  <a:lnTo>
                    <a:pt x="1013169" y="2210991"/>
                  </a:lnTo>
                  <a:lnTo>
                    <a:pt x="1061641" y="2218680"/>
                  </a:lnTo>
                  <a:lnTo>
                    <a:pt x="1110734" y="2224718"/>
                  </a:lnTo>
                  <a:lnTo>
                    <a:pt x="1160411" y="2229073"/>
                  </a:lnTo>
                  <a:lnTo>
                    <a:pt x="1210634" y="2231710"/>
                  </a:lnTo>
                  <a:lnTo>
                    <a:pt x="1261366" y="2232596"/>
                  </a:lnTo>
                  <a:lnTo>
                    <a:pt x="1312097" y="2231709"/>
                  </a:lnTo>
                  <a:lnTo>
                    <a:pt x="1362320" y="2229072"/>
                  </a:lnTo>
                  <a:lnTo>
                    <a:pt x="1411996" y="2224718"/>
                  </a:lnTo>
                  <a:lnTo>
                    <a:pt x="1461089" y="2218680"/>
                  </a:lnTo>
                  <a:lnTo>
                    <a:pt x="1509560" y="2210991"/>
                  </a:lnTo>
                  <a:lnTo>
                    <a:pt x="1557372" y="2201685"/>
                  </a:lnTo>
                  <a:lnTo>
                    <a:pt x="1604487" y="2190795"/>
                  </a:lnTo>
                  <a:lnTo>
                    <a:pt x="1650867" y="2178355"/>
                  </a:lnTo>
                  <a:lnTo>
                    <a:pt x="1696475" y="2164397"/>
                  </a:lnTo>
                  <a:lnTo>
                    <a:pt x="1741274" y="2148956"/>
                  </a:lnTo>
                  <a:lnTo>
                    <a:pt x="1785224" y="2132064"/>
                  </a:lnTo>
                  <a:lnTo>
                    <a:pt x="1828290" y="2113755"/>
                  </a:lnTo>
                  <a:lnTo>
                    <a:pt x="1870432" y="2094063"/>
                  </a:lnTo>
                  <a:lnTo>
                    <a:pt x="1911614" y="2073020"/>
                  </a:lnTo>
                  <a:lnTo>
                    <a:pt x="1951797" y="2050660"/>
                  </a:lnTo>
                  <a:lnTo>
                    <a:pt x="1990944" y="2027017"/>
                  </a:lnTo>
                  <a:lnTo>
                    <a:pt x="2029018" y="2002123"/>
                  </a:lnTo>
                  <a:lnTo>
                    <a:pt x="2065980" y="1976012"/>
                  </a:lnTo>
                  <a:lnTo>
                    <a:pt x="2101793" y="1948718"/>
                  </a:lnTo>
                  <a:lnTo>
                    <a:pt x="2136420" y="1920273"/>
                  </a:lnTo>
                  <a:lnTo>
                    <a:pt x="2169822" y="1890712"/>
                  </a:lnTo>
                  <a:lnTo>
                    <a:pt x="2201962" y="1860067"/>
                  </a:lnTo>
                  <a:lnTo>
                    <a:pt x="2232802" y="1828372"/>
                  </a:lnTo>
                  <a:lnTo>
                    <a:pt x="2262305" y="1795660"/>
                  </a:lnTo>
                  <a:lnTo>
                    <a:pt x="2290433" y="1761964"/>
                  </a:lnTo>
                  <a:lnTo>
                    <a:pt x="2317147" y="1727319"/>
                  </a:lnTo>
                  <a:lnTo>
                    <a:pt x="2342412" y="1691756"/>
                  </a:lnTo>
                  <a:lnTo>
                    <a:pt x="2366188" y="1655310"/>
                  </a:lnTo>
                  <a:lnTo>
                    <a:pt x="2388439" y="1618014"/>
                  </a:lnTo>
                  <a:lnTo>
                    <a:pt x="2409126" y="1579902"/>
                  </a:lnTo>
                  <a:lnTo>
                    <a:pt x="2428211" y="1541005"/>
                  </a:lnTo>
                  <a:lnTo>
                    <a:pt x="2445658" y="1501359"/>
                  </a:lnTo>
                  <a:lnTo>
                    <a:pt x="2461429" y="1460996"/>
                  </a:lnTo>
                  <a:lnTo>
                    <a:pt x="2475485" y="1419950"/>
                  </a:lnTo>
                  <a:lnTo>
                    <a:pt x="2487789" y="1378253"/>
                  </a:lnTo>
                  <a:lnTo>
                    <a:pt x="2498304" y="1335940"/>
                  </a:lnTo>
                  <a:lnTo>
                    <a:pt x="2506991" y="1293044"/>
                  </a:lnTo>
                  <a:lnTo>
                    <a:pt x="2513814" y="1249597"/>
                  </a:lnTo>
                  <a:lnTo>
                    <a:pt x="2518734" y="1205634"/>
                  </a:lnTo>
                  <a:lnTo>
                    <a:pt x="2521713" y="1161188"/>
                  </a:lnTo>
                  <a:lnTo>
                    <a:pt x="2522717" y="1116291"/>
                  </a:lnTo>
                  <a:lnTo>
                    <a:pt x="2521713" y="1071395"/>
                  </a:lnTo>
                  <a:lnTo>
                    <a:pt x="2518734" y="1026949"/>
                  </a:lnTo>
                  <a:lnTo>
                    <a:pt x="2513814" y="982985"/>
                  </a:lnTo>
                  <a:lnTo>
                    <a:pt x="2506991" y="939539"/>
                  </a:lnTo>
                  <a:lnTo>
                    <a:pt x="2498304" y="896643"/>
                  </a:lnTo>
                  <a:lnTo>
                    <a:pt x="2487789" y="854329"/>
                  </a:lnTo>
                  <a:lnTo>
                    <a:pt x="2475485" y="812633"/>
                  </a:lnTo>
                  <a:lnTo>
                    <a:pt x="2461429" y="771587"/>
                  </a:lnTo>
                  <a:lnTo>
                    <a:pt x="2445658" y="731224"/>
                  </a:lnTo>
                  <a:lnTo>
                    <a:pt x="2428211" y="691577"/>
                  </a:lnTo>
                  <a:lnTo>
                    <a:pt x="2409126" y="652681"/>
                  </a:lnTo>
                  <a:lnTo>
                    <a:pt x="2388439" y="614568"/>
                  </a:lnTo>
                  <a:lnTo>
                    <a:pt x="2366188" y="577272"/>
                  </a:lnTo>
                  <a:lnTo>
                    <a:pt x="2342412" y="540826"/>
                  </a:lnTo>
                  <a:lnTo>
                    <a:pt x="2317148" y="505264"/>
                  </a:lnTo>
                  <a:lnTo>
                    <a:pt x="2290433" y="470618"/>
                  </a:lnTo>
                  <a:lnTo>
                    <a:pt x="2262305" y="436923"/>
                  </a:lnTo>
                  <a:lnTo>
                    <a:pt x="2232802" y="404211"/>
                  </a:lnTo>
                  <a:lnTo>
                    <a:pt x="2201962" y="372515"/>
                  </a:lnTo>
                  <a:lnTo>
                    <a:pt x="2169822" y="341870"/>
                  </a:lnTo>
                  <a:lnTo>
                    <a:pt x="2136420" y="312309"/>
                  </a:lnTo>
                  <a:lnTo>
                    <a:pt x="2101793" y="283864"/>
                  </a:lnTo>
                  <a:lnTo>
                    <a:pt x="2065980" y="256570"/>
                  </a:lnTo>
                  <a:lnTo>
                    <a:pt x="2029018" y="230459"/>
                  </a:lnTo>
                  <a:lnTo>
                    <a:pt x="1990944" y="205566"/>
                  </a:lnTo>
                  <a:lnTo>
                    <a:pt x="1951797" y="181922"/>
                  </a:lnTo>
                  <a:lnTo>
                    <a:pt x="1911614" y="159562"/>
                  </a:lnTo>
                  <a:lnTo>
                    <a:pt x="1870432" y="138519"/>
                  </a:lnTo>
                  <a:lnTo>
                    <a:pt x="1828289" y="118827"/>
                  </a:lnTo>
                  <a:lnTo>
                    <a:pt x="1785224" y="100518"/>
                  </a:lnTo>
                  <a:lnTo>
                    <a:pt x="1741273" y="83627"/>
                  </a:lnTo>
                  <a:lnTo>
                    <a:pt x="1696475" y="68185"/>
                  </a:lnTo>
                  <a:lnTo>
                    <a:pt x="1650867" y="54228"/>
                  </a:lnTo>
                  <a:lnTo>
                    <a:pt x="1604486" y="41788"/>
                  </a:lnTo>
                  <a:lnTo>
                    <a:pt x="1557371" y="30898"/>
                  </a:lnTo>
                  <a:lnTo>
                    <a:pt x="1509560" y="21592"/>
                  </a:lnTo>
                  <a:lnTo>
                    <a:pt x="1461088" y="13903"/>
                  </a:lnTo>
                  <a:lnTo>
                    <a:pt x="1411996" y="7865"/>
                  </a:lnTo>
                  <a:lnTo>
                    <a:pt x="1362319" y="3510"/>
                  </a:lnTo>
                  <a:lnTo>
                    <a:pt x="1312097" y="873"/>
                  </a:lnTo>
                  <a:lnTo>
                    <a:pt x="1261364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215991" y="790283"/>
            <a:ext cx="2441854" cy="2160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b="1" dirty="0" err="1">
                <a:solidFill>
                  <a:srgbClr val="333333"/>
                </a:solidFill>
                <a:latin typeface="Montserrat Black"/>
                <a:cs typeface="Montserrat Black"/>
              </a:rPr>
              <a:t>Os</a:t>
            </a:r>
            <a:r>
              <a:rPr sz="1300" b="1" spc="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300" b="1" dirty="0">
                <a:solidFill>
                  <a:srgbClr val="333333"/>
                </a:solidFill>
                <a:latin typeface="Montserrat Black"/>
                <a:cs typeface="Montserrat Black"/>
              </a:rPr>
              <a:t>Just</a:t>
            </a:r>
            <a:r>
              <a:rPr lang="pt-BR" sz="13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1300" b="1" dirty="0">
                <a:solidFill>
                  <a:srgbClr val="333333"/>
                </a:solidFill>
                <a:latin typeface="Montserrat Black"/>
                <a:cs typeface="Montserrat Black"/>
              </a:rPr>
              <a:t>s</a:t>
            </a:r>
            <a:r>
              <a:rPr sz="1300" b="1" spc="5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300" b="1" dirty="0">
                <a:solidFill>
                  <a:srgbClr val="333333"/>
                </a:solidFill>
                <a:latin typeface="Montserrat Black"/>
                <a:cs typeface="Montserrat Black"/>
              </a:rPr>
              <a:t>Reinarão</a:t>
            </a:r>
            <a:r>
              <a:rPr sz="1300" b="1" spc="5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300" b="1" dirty="0">
                <a:solidFill>
                  <a:srgbClr val="333333"/>
                </a:solidFill>
                <a:latin typeface="Montserrat Black"/>
                <a:cs typeface="Montserrat Black"/>
              </a:rPr>
              <a:t>no</a:t>
            </a:r>
            <a:r>
              <a:rPr sz="1300" b="1" spc="5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3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Céu</a:t>
            </a:r>
            <a:endParaRPr sz="1300" dirty="0">
              <a:latin typeface="Montserrat Black"/>
              <a:cs typeface="Montserrat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42705" y="3598279"/>
            <a:ext cx="2091689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A06F35"/>
                </a:solidFill>
                <a:latin typeface="Montserrat Black"/>
                <a:cs typeface="Montserrat Black"/>
              </a:rPr>
              <a:t>1.000</a:t>
            </a:r>
            <a:r>
              <a:rPr sz="1400" b="1" spc="-25" dirty="0">
                <a:solidFill>
                  <a:srgbClr val="A06F35"/>
                </a:solidFill>
                <a:latin typeface="Montserrat Black"/>
                <a:cs typeface="Montserrat Black"/>
              </a:rPr>
              <a:t> </a:t>
            </a:r>
            <a:r>
              <a:rPr sz="1400" b="1" dirty="0">
                <a:solidFill>
                  <a:srgbClr val="A06F35"/>
                </a:solidFill>
                <a:latin typeface="Montserrat Black"/>
                <a:cs typeface="Montserrat Black"/>
              </a:rPr>
              <a:t>anos</a:t>
            </a:r>
            <a:r>
              <a:rPr sz="1400" b="1" spc="-25" dirty="0">
                <a:solidFill>
                  <a:srgbClr val="A06F35"/>
                </a:solidFill>
                <a:latin typeface="Montserrat Black"/>
                <a:cs typeface="Montserrat Black"/>
              </a:rPr>
              <a:t> </a:t>
            </a:r>
            <a:r>
              <a:rPr sz="1400" b="1" dirty="0">
                <a:solidFill>
                  <a:srgbClr val="A06F35"/>
                </a:solidFill>
                <a:latin typeface="Montserrat Black"/>
                <a:cs typeface="Montserrat Black"/>
              </a:rPr>
              <a:t>ou</a:t>
            </a:r>
            <a:r>
              <a:rPr sz="1400" b="1" spc="-25" dirty="0">
                <a:solidFill>
                  <a:srgbClr val="A06F35"/>
                </a:solidFill>
                <a:latin typeface="Montserrat Black"/>
                <a:cs typeface="Montserrat Black"/>
              </a:rPr>
              <a:t> </a:t>
            </a:r>
            <a:r>
              <a:rPr sz="1400" b="1" spc="-10" dirty="0">
                <a:solidFill>
                  <a:srgbClr val="A06F35"/>
                </a:solidFill>
                <a:latin typeface="Montserrat Black"/>
                <a:cs typeface="Montserrat Black"/>
              </a:rPr>
              <a:t>Milênio</a:t>
            </a:r>
            <a:endParaRPr sz="1400">
              <a:latin typeface="Montserrat Black"/>
              <a:cs typeface="Montserrat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324483" y="3598279"/>
            <a:ext cx="10864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A06F35"/>
                </a:solidFill>
                <a:latin typeface="Montserrat Black"/>
                <a:cs typeface="Montserrat Black"/>
              </a:rPr>
              <a:t>Eternidade</a:t>
            </a:r>
            <a:endParaRPr sz="1400">
              <a:latin typeface="Montserrat Black"/>
              <a:cs typeface="Montserrat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8694" y="3177782"/>
            <a:ext cx="13881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A06F35"/>
                </a:solidFill>
                <a:latin typeface="Montserrat Black"/>
                <a:cs typeface="Montserrat Black"/>
              </a:rPr>
              <a:t>2025</a:t>
            </a:r>
            <a:endParaRPr sz="1400">
              <a:latin typeface="Montserrat Black"/>
              <a:cs typeface="Montserrat Black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A06F35"/>
                </a:solidFill>
                <a:latin typeface="Montserrat Black"/>
                <a:cs typeface="Montserrat Black"/>
              </a:rPr>
              <a:t>Tempo</a:t>
            </a:r>
            <a:r>
              <a:rPr sz="1400" b="1" spc="-50" dirty="0">
                <a:solidFill>
                  <a:srgbClr val="A06F35"/>
                </a:solidFill>
                <a:latin typeface="Montserrat Black"/>
                <a:cs typeface="Montserrat Black"/>
              </a:rPr>
              <a:t> </a:t>
            </a:r>
            <a:r>
              <a:rPr sz="1400" b="1" dirty="0">
                <a:solidFill>
                  <a:srgbClr val="A06F35"/>
                </a:solidFill>
                <a:latin typeface="Montserrat Black"/>
                <a:cs typeface="Montserrat Black"/>
              </a:rPr>
              <a:t>do</a:t>
            </a:r>
            <a:r>
              <a:rPr sz="1400" b="1" spc="-50" dirty="0">
                <a:solidFill>
                  <a:srgbClr val="A06F35"/>
                </a:solidFill>
                <a:latin typeface="Montserrat Black"/>
                <a:cs typeface="Montserrat Black"/>
              </a:rPr>
              <a:t> </a:t>
            </a:r>
            <a:r>
              <a:rPr sz="1400" b="1" spc="-25" dirty="0">
                <a:solidFill>
                  <a:srgbClr val="A06F35"/>
                </a:solidFill>
                <a:latin typeface="Montserrat Black"/>
                <a:cs typeface="Montserrat Black"/>
              </a:rPr>
              <a:t>Fim</a:t>
            </a:r>
            <a:endParaRPr sz="1400">
              <a:latin typeface="Montserrat Black"/>
              <a:cs typeface="Montserrat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19017" y="6176176"/>
            <a:ext cx="2338705" cy="4298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Satanás</a:t>
            </a:r>
            <a:r>
              <a:rPr sz="1300" spc="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ﬁca</a:t>
            </a:r>
            <a:r>
              <a:rPr sz="1300" spc="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“preso”</a:t>
            </a:r>
            <a:r>
              <a:rPr sz="1300" spc="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333333"/>
                </a:solidFill>
                <a:latin typeface="Montserrat"/>
                <a:cs typeface="Montserrat"/>
              </a:rPr>
              <a:t>porque</a:t>
            </a:r>
            <a:endParaRPr sz="1300">
              <a:latin typeface="Montserrat"/>
              <a:cs typeface="Montserrat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não</a:t>
            </a:r>
            <a:r>
              <a:rPr sz="13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tem</a:t>
            </a:r>
            <a:r>
              <a:rPr sz="13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300" spc="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quem</a:t>
            </a:r>
            <a:r>
              <a:rPr sz="13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333333"/>
                </a:solidFill>
                <a:latin typeface="Montserrat"/>
                <a:cs typeface="Montserrat"/>
              </a:rPr>
              <a:t>tentar.</a:t>
            </a:r>
            <a:endParaRPr sz="1300">
              <a:latin typeface="Montserrat"/>
              <a:cs typeface="Montserra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34663" y="790295"/>
            <a:ext cx="2938780" cy="227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b="1" dirty="0">
                <a:solidFill>
                  <a:srgbClr val="333333"/>
                </a:solidFill>
                <a:latin typeface="Montserrat Black"/>
                <a:cs typeface="Montserrat Black"/>
              </a:rPr>
              <a:t>A</a:t>
            </a:r>
            <a:r>
              <a:rPr sz="1300" b="1" spc="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300" b="1" dirty="0">
                <a:solidFill>
                  <a:srgbClr val="333333"/>
                </a:solidFill>
                <a:latin typeface="Montserrat Black"/>
                <a:cs typeface="Montserrat Black"/>
              </a:rPr>
              <a:t>Nova</a:t>
            </a:r>
            <a:r>
              <a:rPr sz="1300" b="1" spc="5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300" b="1" dirty="0">
                <a:solidFill>
                  <a:srgbClr val="333333"/>
                </a:solidFill>
                <a:latin typeface="Montserrat Black"/>
                <a:cs typeface="Montserrat Black"/>
              </a:rPr>
              <a:t>Jerusalém</a:t>
            </a:r>
            <a:r>
              <a:rPr sz="1300" b="1" spc="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300" b="1" dirty="0">
                <a:solidFill>
                  <a:srgbClr val="333333"/>
                </a:solidFill>
                <a:latin typeface="Montserrat Black"/>
                <a:cs typeface="Montserrat Black"/>
              </a:rPr>
              <a:t>desce</a:t>
            </a:r>
            <a:r>
              <a:rPr sz="1300" b="1" spc="5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300" b="1" dirty="0">
                <a:solidFill>
                  <a:srgbClr val="333333"/>
                </a:solidFill>
                <a:latin typeface="Montserrat Black"/>
                <a:cs typeface="Montserrat Black"/>
              </a:rPr>
              <a:t>do</a:t>
            </a:r>
            <a:r>
              <a:rPr sz="1300" b="1" spc="5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3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Céu</a:t>
            </a:r>
            <a:endParaRPr sz="1300">
              <a:latin typeface="Montserrat Black"/>
              <a:cs typeface="Montserrat Black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46176" y="3739896"/>
            <a:ext cx="289560" cy="291465"/>
          </a:xfrm>
          <a:custGeom>
            <a:avLst/>
            <a:gdLst/>
            <a:ahLst/>
            <a:cxnLst/>
            <a:rect l="l" t="t" r="r" b="b"/>
            <a:pathLst>
              <a:path w="289559" h="291464">
                <a:moveTo>
                  <a:pt x="144780" y="0"/>
                </a:moveTo>
                <a:lnTo>
                  <a:pt x="99018" y="7418"/>
                </a:lnTo>
                <a:lnTo>
                  <a:pt x="59275" y="28078"/>
                </a:lnTo>
                <a:lnTo>
                  <a:pt x="27934" y="59582"/>
                </a:lnTo>
                <a:lnTo>
                  <a:pt x="7381" y="99535"/>
                </a:lnTo>
                <a:lnTo>
                  <a:pt x="0" y="145541"/>
                </a:lnTo>
                <a:lnTo>
                  <a:pt x="7381" y="191548"/>
                </a:lnTo>
                <a:lnTo>
                  <a:pt x="27934" y="231501"/>
                </a:lnTo>
                <a:lnTo>
                  <a:pt x="59275" y="263005"/>
                </a:lnTo>
                <a:lnTo>
                  <a:pt x="99018" y="283665"/>
                </a:lnTo>
                <a:lnTo>
                  <a:pt x="144780" y="291083"/>
                </a:lnTo>
                <a:lnTo>
                  <a:pt x="190541" y="283665"/>
                </a:lnTo>
                <a:lnTo>
                  <a:pt x="230284" y="263005"/>
                </a:lnTo>
                <a:lnTo>
                  <a:pt x="261625" y="231501"/>
                </a:lnTo>
                <a:lnTo>
                  <a:pt x="282178" y="191548"/>
                </a:lnTo>
                <a:lnTo>
                  <a:pt x="289560" y="145541"/>
                </a:lnTo>
                <a:lnTo>
                  <a:pt x="282178" y="99535"/>
                </a:lnTo>
                <a:lnTo>
                  <a:pt x="261625" y="59582"/>
                </a:lnTo>
                <a:lnTo>
                  <a:pt x="230284" y="28078"/>
                </a:lnTo>
                <a:lnTo>
                  <a:pt x="190541" y="7418"/>
                </a:lnTo>
                <a:lnTo>
                  <a:pt x="144780" y="0"/>
                </a:lnTo>
                <a:close/>
              </a:path>
            </a:pathLst>
          </a:custGeom>
          <a:solidFill>
            <a:srgbClr val="A06F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837688" y="3768852"/>
            <a:ext cx="291465" cy="289560"/>
          </a:xfrm>
          <a:custGeom>
            <a:avLst/>
            <a:gdLst/>
            <a:ahLst/>
            <a:cxnLst/>
            <a:rect l="l" t="t" r="r" b="b"/>
            <a:pathLst>
              <a:path w="291464" h="289560">
                <a:moveTo>
                  <a:pt x="145542" y="0"/>
                </a:moveTo>
                <a:lnTo>
                  <a:pt x="99535" y="7376"/>
                </a:lnTo>
                <a:lnTo>
                  <a:pt x="59582" y="27919"/>
                </a:lnTo>
                <a:lnTo>
                  <a:pt x="28078" y="59253"/>
                </a:lnTo>
                <a:lnTo>
                  <a:pt x="7418" y="98999"/>
                </a:lnTo>
                <a:lnTo>
                  <a:pt x="0" y="144780"/>
                </a:lnTo>
                <a:lnTo>
                  <a:pt x="7418" y="190560"/>
                </a:lnTo>
                <a:lnTo>
                  <a:pt x="28078" y="230306"/>
                </a:lnTo>
                <a:lnTo>
                  <a:pt x="59582" y="261640"/>
                </a:lnTo>
                <a:lnTo>
                  <a:pt x="99535" y="282183"/>
                </a:lnTo>
                <a:lnTo>
                  <a:pt x="145542" y="289560"/>
                </a:lnTo>
                <a:lnTo>
                  <a:pt x="191548" y="282183"/>
                </a:lnTo>
                <a:lnTo>
                  <a:pt x="231501" y="261640"/>
                </a:lnTo>
                <a:lnTo>
                  <a:pt x="263005" y="230306"/>
                </a:lnTo>
                <a:lnTo>
                  <a:pt x="283665" y="190560"/>
                </a:lnTo>
                <a:lnTo>
                  <a:pt x="291084" y="144780"/>
                </a:lnTo>
                <a:lnTo>
                  <a:pt x="283665" y="98999"/>
                </a:lnTo>
                <a:lnTo>
                  <a:pt x="263005" y="59253"/>
                </a:lnTo>
                <a:lnTo>
                  <a:pt x="231501" y="27919"/>
                </a:lnTo>
                <a:lnTo>
                  <a:pt x="191548" y="7376"/>
                </a:lnTo>
                <a:lnTo>
                  <a:pt x="145542" y="0"/>
                </a:lnTo>
                <a:close/>
              </a:path>
            </a:pathLst>
          </a:custGeom>
          <a:solidFill>
            <a:srgbClr val="A06F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48671" y="3767328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780" y="0"/>
                </a:moveTo>
                <a:lnTo>
                  <a:pt x="98999" y="7376"/>
                </a:lnTo>
                <a:lnTo>
                  <a:pt x="59253" y="27919"/>
                </a:lnTo>
                <a:lnTo>
                  <a:pt x="27919" y="59253"/>
                </a:lnTo>
                <a:lnTo>
                  <a:pt x="7376" y="98999"/>
                </a:lnTo>
                <a:lnTo>
                  <a:pt x="0" y="144780"/>
                </a:lnTo>
                <a:lnTo>
                  <a:pt x="7376" y="190560"/>
                </a:lnTo>
                <a:lnTo>
                  <a:pt x="27919" y="230306"/>
                </a:lnTo>
                <a:lnTo>
                  <a:pt x="59253" y="261640"/>
                </a:lnTo>
                <a:lnTo>
                  <a:pt x="98999" y="282183"/>
                </a:lnTo>
                <a:lnTo>
                  <a:pt x="144780" y="289560"/>
                </a:lnTo>
                <a:lnTo>
                  <a:pt x="190560" y="282183"/>
                </a:lnTo>
                <a:lnTo>
                  <a:pt x="230306" y="261640"/>
                </a:lnTo>
                <a:lnTo>
                  <a:pt x="261640" y="230306"/>
                </a:lnTo>
                <a:lnTo>
                  <a:pt x="282183" y="190560"/>
                </a:lnTo>
                <a:lnTo>
                  <a:pt x="289560" y="144780"/>
                </a:lnTo>
                <a:lnTo>
                  <a:pt x="282183" y="98999"/>
                </a:lnTo>
                <a:lnTo>
                  <a:pt x="261640" y="59253"/>
                </a:lnTo>
                <a:lnTo>
                  <a:pt x="230306" y="27919"/>
                </a:lnTo>
                <a:lnTo>
                  <a:pt x="190560" y="7376"/>
                </a:lnTo>
                <a:lnTo>
                  <a:pt x="144780" y="0"/>
                </a:lnTo>
                <a:close/>
              </a:path>
            </a:pathLst>
          </a:custGeom>
          <a:solidFill>
            <a:srgbClr val="A06F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50263" y="4579620"/>
            <a:ext cx="187960" cy="523240"/>
          </a:xfrm>
          <a:custGeom>
            <a:avLst/>
            <a:gdLst/>
            <a:ahLst/>
            <a:cxnLst/>
            <a:rect l="l" t="t" r="r" b="b"/>
            <a:pathLst>
              <a:path w="187959" h="523239">
                <a:moveTo>
                  <a:pt x="187452" y="522731"/>
                </a:moveTo>
                <a:lnTo>
                  <a:pt x="150947" y="521505"/>
                </a:lnTo>
                <a:lnTo>
                  <a:pt x="121158" y="518159"/>
                </a:lnTo>
                <a:lnTo>
                  <a:pt x="101084" y="513195"/>
                </a:lnTo>
                <a:lnTo>
                  <a:pt x="93726" y="507110"/>
                </a:lnTo>
                <a:lnTo>
                  <a:pt x="93726" y="276986"/>
                </a:lnTo>
                <a:lnTo>
                  <a:pt x="86367" y="270902"/>
                </a:lnTo>
                <a:lnTo>
                  <a:pt x="66294" y="265937"/>
                </a:lnTo>
                <a:lnTo>
                  <a:pt x="36504" y="262592"/>
                </a:lnTo>
                <a:lnTo>
                  <a:pt x="0" y="261365"/>
                </a:lnTo>
                <a:lnTo>
                  <a:pt x="36504" y="260139"/>
                </a:lnTo>
                <a:lnTo>
                  <a:pt x="66294" y="256793"/>
                </a:lnTo>
                <a:lnTo>
                  <a:pt x="86367" y="251829"/>
                </a:lnTo>
                <a:lnTo>
                  <a:pt x="93726" y="245744"/>
                </a:lnTo>
                <a:lnTo>
                  <a:pt x="93726" y="15620"/>
                </a:lnTo>
                <a:lnTo>
                  <a:pt x="101084" y="9536"/>
                </a:lnTo>
                <a:lnTo>
                  <a:pt x="121158" y="4571"/>
                </a:lnTo>
                <a:lnTo>
                  <a:pt x="150947" y="1226"/>
                </a:lnTo>
                <a:lnTo>
                  <a:pt x="187452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60932" y="5242559"/>
            <a:ext cx="186055" cy="523240"/>
          </a:xfrm>
          <a:custGeom>
            <a:avLst/>
            <a:gdLst/>
            <a:ahLst/>
            <a:cxnLst/>
            <a:rect l="l" t="t" r="r" b="b"/>
            <a:pathLst>
              <a:path w="186055" h="523239">
                <a:moveTo>
                  <a:pt x="185928" y="522731"/>
                </a:moveTo>
                <a:lnTo>
                  <a:pt x="149756" y="521514"/>
                </a:lnTo>
                <a:lnTo>
                  <a:pt x="120205" y="518194"/>
                </a:lnTo>
                <a:lnTo>
                  <a:pt x="100274" y="513270"/>
                </a:lnTo>
                <a:lnTo>
                  <a:pt x="92964" y="507237"/>
                </a:lnTo>
                <a:lnTo>
                  <a:pt x="92964" y="276859"/>
                </a:lnTo>
                <a:lnTo>
                  <a:pt x="85653" y="270849"/>
                </a:lnTo>
                <a:lnTo>
                  <a:pt x="65722" y="265922"/>
                </a:lnTo>
                <a:lnTo>
                  <a:pt x="36171" y="262590"/>
                </a:lnTo>
                <a:lnTo>
                  <a:pt x="0" y="261365"/>
                </a:lnTo>
                <a:lnTo>
                  <a:pt x="36171" y="260141"/>
                </a:lnTo>
                <a:lnTo>
                  <a:pt x="65722" y="256809"/>
                </a:lnTo>
                <a:lnTo>
                  <a:pt x="85653" y="251882"/>
                </a:lnTo>
                <a:lnTo>
                  <a:pt x="92964" y="245871"/>
                </a:lnTo>
                <a:lnTo>
                  <a:pt x="92964" y="15493"/>
                </a:lnTo>
                <a:lnTo>
                  <a:pt x="100274" y="9483"/>
                </a:lnTo>
                <a:lnTo>
                  <a:pt x="120205" y="4556"/>
                </a:lnTo>
                <a:lnTo>
                  <a:pt x="149756" y="1224"/>
                </a:lnTo>
                <a:lnTo>
                  <a:pt x="185928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5135143" y="1250848"/>
            <a:ext cx="2522855" cy="2232660"/>
            <a:chOff x="5135143" y="1250848"/>
            <a:chExt cx="2522855" cy="2232660"/>
          </a:xfrm>
        </p:grpSpPr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35143" y="1250848"/>
              <a:ext cx="2522702" cy="223260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135143" y="1250848"/>
              <a:ext cx="2522855" cy="2232660"/>
            </a:xfrm>
            <a:custGeom>
              <a:avLst/>
              <a:gdLst/>
              <a:ahLst/>
              <a:cxnLst/>
              <a:rect l="l" t="t" r="r" b="b"/>
              <a:pathLst>
                <a:path w="2522854" h="2232660">
                  <a:moveTo>
                    <a:pt x="1261351" y="0"/>
                  </a:moveTo>
                  <a:lnTo>
                    <a:pt x="1210619" y="886"/>
                  </a:lnTo>
                  <a:lnTo>
                    <a:pt x="1160396" y="3523"/>
                  </a:lnTo>
                  <a:lnTo>
                    <a:pt x="1110720" y="7877"/>
                  </a:lnTo>
                  <a:lnTo>
                    <a:pt x="1061627" y="13915"/>
                  </a:lnTo>
                  <a:lnTo>
                    <a:pt x="1013156" y="21604"/>
                  </a:lnTo>
                  <a:lnTo>
                    <a:pt x="965343" y="30910"/>
                  </a:lnTo>
                  <a:lnTo>
                    <a:pt x="918228" y="41799"/>
                  </a:lnTo>
                  <a:lnTo>
                    <a:pt x="871848" y="54239"/>
                  </a:lnTo>
                  <a:lnTo>
                    <a:pt x="826240" y="68196"/>
                  </a:lnTo>
                  <a:lnTo>
                    <a:pt x="781441" y="83637"/>
                  </a:lnTo>
                  <a:lnTo>
                    <a:pt x="737490" y="100529"/>
                  </a:lnTo>
                  <a:lnTo>
                    <a:pt x="694425" y="118837"/>
                  </a:lnTo>
                  <a:lnTo>
                    <a:pt x="652283" y="138529"/>
                  </a:lnTo>
                  <a:lnTo>
                    <a:pt x="611101" y="159572"/>
                  </a:lnTo>
                  <a:lnTo>
                    <a:pt x="570917" y="181932"/>
                  </a:lnTo>
                  <a:lnTo>
                    <a:pt x="531770" y="205575"/>
                  </a:lnTo>
                  <a:lnTo>
                    <a:pt x="493696" y="230469"/>
                  </a:lnTo>
                  <a:lnTo>
                    <a:pt x="456734" y="256579"/>
                  </a:lnTo>
                  <a:lnTo>
                    <a:pt x="420921" y="283873"/>
                  </a:lnTo>
                  <a:lnTo>
                    <a:pt x="386294" y="312318"/>
                  </a:lnTo>
                  <a:lnTo>
                    <a:pt x="352892" y="341879"/>
                  </a:lnTo>
                  <a:lnTo>
                    <a:pt x="320752" y="372524"/>
                  </a:lnTo>
                  <a:lnTo>
                    <a:pt x="289912" y="404219"/>
                  </a:lnTo>
                  <a:lnTo>
                    <a:pt x="260409" y="436932"/>
                  </a:lnTo>
                  <a:lnTo>
                    <a:pt x="232281" y="470627"/>
                  </a:lnTo>
                  <a:lnTo>
                    <a:pt x="205566" y="505273"/>
                  </a:lnTo>
                  <a:lnTo>
                    <a:pt x="180302" y="540836"/>
                  </a:lnTo>
                  <a:lnTo>
                    <a:pt x="156525" y="577282"/>
                  </a:lnTo>
                  <a:lnTo>
                    <a:pt x="134275" y="614578"/>
                  </a:lnTo>
                  <a:lnTo>
                    <a:pt x="113588" y="652691"/>
                  </a:lnTo>
                  <a:lnTo>
                    <a:pt x="94502" y="691588"/>
                  </a:lnTo>
                  <a:lnTo>
                    <a:pt x="77055" y="731234"/>
                  </a:lnTo>
                  <a:lnTo>
                    <a:pt x="61285" y="771597"/>
                  </a:lnTo>
                  <a:lnTo>
                    <a:pt x="47229" y="812644"/>
                  </a:lnTo>
                  <a:lnTo>
                    <a:pt x="34925" y="854341"/>
                  </a:lnTo>
                  <a:lnTo>
                    <a:pt x="24410" y="896654"/>
                  </a:lnTo>
                  <a:lnTo>
                    <a:pt x="15723" y="939551"/>
                  </a:lnTo>
                  <a:lnTo>
                    <a:pt x="8900" y="982998"/>
                  </a:lnTo>
                  <a:lnTo>
                    <a:pt x="3981" y="1026961"/>
                  </a:lnTo>
                  <a:lnTo>
                    <a:pt x="1001" y="1071408"/>
                  </a:lnTo>
                  <a:lnTo>
                    <a:pt x="0" y="1116304"/>
                  </a:lnTo>
                  <a:lnTo>
                    <a:pt x="1001" y="1161201"/>
                  </a:lnTo>
                  <a:lnTo>
                    <a:pt x="3981" y="1205647"/>
                  </a:lnTo>
                  <a:lnTo>
                    <a:pt x="8900" y="1249611"/>
                  </a:lnTo>
                  <a:lnTo>
                    <a:pt x="15723" y="1293057"/>
                  </a:lnTo>
                  <a:lnTo>
                    <a:pt x="24410" y="1335954"/>
                  </a:lnTo>
                  <a:lnTo>
                    <a:pt x="34925" y="1378267"/>
                  </a:lnTo>
                  <a:lnTo>
                    <a:pt x="47229" y="1419964"/>
                  </a:lnTo>
                  <a:lnTo>
                    <a:pt x="61285" y="1461011"/>
                  </a:lnTo>
                  <a:lnTo>
                    <a:pt x="77055" y="1501374"/>
                  </a:lnTo>
                  <a:lnTo>
                    <a:pt x="94502" y="1541021"/>
                  </a:lnTo>
                  <a:lnTo>
                    <a:pt x="113588" y="1579917"/>
                  </a:lnTo>
                  <a:lnTo>
                    <a:pt x="134275" y="1618030"/>
                  </a:lnTo>
                  <a:lnTo>
                    <a:pt x="156525" y="1655326"/>
                  </a:lnTo>
                  <a:lnTo>
                    <a:pt x="180302" y="1691773"/>
                  </a:lnTo>
                  <a:lnTo>
                    <a:pt x="205566" y="1727335"/>
                  </a:lnTo>
                  <a:lnTo>
                    <a:pt x="232281" y="1761981"/>
                  </a:lnTo>
                  <a:lnTo>
                    <a:pt x="260409" y="1795677"/>
                  </a:lnTo>
                  <a:lnTo>
                    <a:pt x="289912" y="1828389"/>
                  </a:lnTo>
                  <a:lnTo>
                    <a:pt x="320752" y="1860084"/>
                  </a:lnTo>
                  <a:lnTo>
                    <a:pt x="352892" y="1890729"/>
                  </a:lnTo>
                  <a:lnTo>
                    <a:pt x="386294" y="1920290"/>
                  </a:lnTo>
                  <a:lnTo>
                    <a:pt x="420921" y="1948735"/>
                  </a:lnTo>
                  <a:lnTo>
                    <a:pt x="456734" y="1976029"/>
                  </a:lnTo>
                  <a:lnTo>
                    <a:pt x="493696" y="2002140"/>
                  </a:lnTo>
                  <a:lnTo>
                    <a:pt x="531770" y="2027033"/>
                  </a:lnTo>
                  <a:lnTo>
                    <a:pt x="570917" y="2050677"/>
                  </a:lnTo>
                  <a:lnTo>
                    <a:pt x="611101" y="2073036"/>
                  </a:lnTo>
                  <a:lnTo>
                    <a:pt x="652283" y="2094079"/>
                  </a:lnTo>
                  <a:lnTo>
                    <a:pt x="694425" y="2113771"/>
                  </a:lnTo>
                  <a:lnTo>
                    <a:pt x="737490" y="2132079"/>
                  </a:lnTo>
                  <a:lnTo>
                    <a:pt x="781441" y="2148971"/>
                  </a:lnTo>
                  <a:lnTo>
                    <a:pt x="826240" y="2164412"/>
                  </a:lnTo>
                  <a:lnTo>
                    <a:pt x="871848" y="2178369"/>
                  </a:lnTo>
                  <a:lnTo>
                    <a:pt x="918228" y="2190809"/>
                  </a:lnTo>
                  <a:lnTo>
                    <a:pt x="965343" y="2201699"/>
                  </a:lnTo>
                  <a:lnTo>
                    <a:pt x="1013156" y="2211004"/>
                  </a:lnTo>
                  <a:lnTo>
                    <a:pt x="1061627" y="2218693"/>
                  </a:lnTo>
                  <a:lnTo>
                    <a:pt x="1110720" y="2224731"/>
                  </a:lnTo>
                  <a:lnTo>
                    <a:pt x="1160396" y="2229085"/>
                  </a:lnTo>
                  <a:lnTo>
                    <a:pt x="1210619" y="2231722"/>
                  </a:lnTo>
                  <a:lnTo>
                    <a:pt x="1261351" y="2232609"/>
                  </a:lnTo>
                  <a:lnTo>
                    <a:pt x="1312082" y="2231722"/>
                  </a:lnTo>
                  <a:lnTo>
                    <a:pt x="1362305" y="2229085"/>
                  </a:lnTo>
                  <a:lnTo>
                    <a:pt x="1411982" y="2224731"/>
                  </a:lnTo>
                  <a:lnTo>
                    <a:pt x="1461075" y="2218693"/>
                  </a:lnTo>
                  <a:lnTo>
                    <a:pt x="1509546" y="2211004"/>
                  </a:lnTo>
                  <a:lnTo>
                    <a:pt x="1557358" y="2201699"/>
                  </a:lnTo>
                  <a:lnTo>
                    <a:pt x="1604473" y="2190809"/>
                  </a:lnTo>
                  <a:lnTo>
                    <a:pt x="1650854" y="2178369"/>
                  </a:lnTo>
                  <a:lnTo>
                    <a:pt x="1696462" y="2164412"/>
                  </a:lnTo>
                  <a:lnTo>
                    <a:pt x="1741260" y="2148971"/>
                  </a:lnTo>
                  <a:lnTo>
                    <a:pt x="1785211" y="2132079"/>
                  </a:lnTo>
                  <a:lnTo>
                    <a:pt x="1828277" y="2113771"/>
                  </a:lnTo>
                  <a:lnTo>
                    <a:pt x="1870419" y="2094079"/>
                  </a:lnTo>
                  <a:lnTo>
                    <a:pt x="1911601" y="2073036"/>
                  </a:lnTo>
                  <a:lnTo>
                    <a:pt x="1951784" y="2050677"/>
                  </a:lnTo>
                  <a:lnTo>
                    <a:pt x="1990932" y="2027033"/>
                  </a:lnTo>
                  <a:lnTo>
                    <a:pt x="2029005" y="2002140"/>
                  </a:lnTo>
                  <a:lnTo>
                    <a:pt x="2065968" y="1976029"/>
                  </a:lnTo>
                  <a:lnTo>
                    <a:pt x="2101781" y="1948735"/>
                  </a:lnTo>
                  <a:lnTo>
                    <a:pt x="2136407" y="1920290"/>
                  </a:lnTo>
                  <a:lnTo>
                    <a:pt x="2169810" y="1890729"/>
                  </a:lnTo>
                  <a:lnTo>
                    <a:pt x="2201950" y="1860084"/>
                  </a:lnTo>
                  <a:lnTo>
                    <a:pt x="2232790" y="1828389"/>
                  </a:lnTo>
                  <a:lnTo>
                    <a:pt x="2262293" y="1795677"/>
                  </a:lnTo>
                  <a:lnTo>
                    <a:pt x="2290420" y="1761981"/>
                  </a:lnTo>
                  <a:lnTo>
                    <a:pt x="2317135" y="1727335"/>
                  </a:lnTo>
                  <a:lnTo>
                    <a:pt x="2342400" y="1691773"/>
                  </a:lnTo>
                  <a:lnTo>
                    <a:pt x="2366176" y="1655326"/>
                  </a:lnTo>
                  <a:lnTo>
                    <a:pt x="2388427" y="1618030"/>
                  </a:lnTo>
                  <a:lnTo>
                    <a:pt x="2409114" y="1579917"/>
                  </a:lnTo>
                  <a:lnTo>
                    <a:pt x="2428199" y="1541021"/>
                  </a:lnTo>
                  <a:lnTo>
                    <a:pt x="2445646" y="1501374"/>
                  </a:lnTo>
                  <a:lnTo>
                    <a:pt x="2461416" y="1461011"/>
                  </a:lnTo>
                  <a:lnTo>
                    <a:pt x="2475473" y="1419964"/>
                  </a:lnTo>
                  <a:lnTo>
                    <a:pt x="2487777" y="1378267"/>
                  </a:lnTo>
                  <a:lnTo>
                    <a:pt x="2498291" y="1335954"/>
                  </a:lnTo>
                  <a:lnTo>
                    <a:pt x="2506979" y="1293057"/>
                  </a:lnTo>
                  <a:lnTo>
                    <a:pt x="2513801" y="1249611"/>
                  </a:lnTo>
                  <a:lnTo>
                    <a:pt x="2518721" y="1205647"/>
                  </a:lnTo>
                  <a:lnTo>
                    <a:pt x="2521701" y="1161201"/>
                  </a:lnTo>
                  <a:lnTo>
                    <a:pt x="2522702" y="1116304"/>
                  </a:lnTo>
                  <a:lnTo>
                    <a:pt x="2521701" y="1071408"/>
                  </a:lnTo>
                  <a:lnTo>
                    <a:pt x="2518721" y="1026961"/>
                  </a:lnTo>
                  <a:lnTo>
                    <a:pt x="2513801" y="982998"/>
                  </a:lnTo>
                  <a:lnTo>
                    <a:pt x="2506979" y="939551"/>
                  </a:lnTo>
                  <a:lnTo>
                    <a:pt x="2498291" y="896654"/>
                  </a:lnTo>
                  <a:lnTo>
                    <a:pt x="2487777" y="854341"/>
                  </a:lnTo>
                  <a:lnTo>
                    <a:pt x="2475473" y="812644"/>
                  </a:lnTo>
                  <a:lnTo>
                    <a:pt x="2461416" y="771597"/>
                  </a:lnTo>
                  <a:lnTo>
                    <a:pt x="2445646" y="731234"/>
                  </a:lnTo>
                  <a:lnTo>
                    <a:pt x="2428199" y="691588"/>
                  </a:lnTo>
                  <a:lnTo>
                    <a:pt x="2409114" y="652691"/>
                  </a:lnTo>
                  <a:lnTo>
                    <a:pt x="2388427" y="614578"/>
                  </a:lnTo>
                  <a:lnTo>
                    <a:pt x="2366176" y="577282"/>
                  </a:lnTo>
                  <a:lnTo>
                    <a:pt x="2342400" y="540836"/>
                  </a:lnTo>
                  <a:lnTo>
                    <a:pt x="2317135" y="505273"/>
                  </a:lnTo>
                  <a:lnTo>
                    <a:pt x="2290420" y="470627"/>
                  </a:lnTo>
                  <a:lnTo>
                    <a:pt x="2262293" y="436932"/>
                  </a:lnTo>
                  <a:lnTo>
                    <a:pt x="2232790" y="404219"/>
                  </a:lnTo>
                  <a:lnTo>
                    <a:pt x="2201950" y="372524"/>
                  </a:lnTo>
                  <a:lnTo>
                    <a:pt x="2169810" y="341879"/>
                  </a:lnTo>
                  <a:lnTo>
                    <a:pt x="2136407" y="312318"/>
                  </a:lnTo>
                  <a:lnTo>
                    <a:pt x="2101781" y="283873"/>
                  </a:lnTo>
                  <a:lnTo>
                    <a:pt x="2065968" y="256579"/>
                  </a:lnTo>
                  <a:lnTo>
                    <a:pt x="2029005" y="230469"/>
                  </a:lnTo>
                  <a:lnTo>
                    <a:pt x="1990932" y="205575"/>
                  </a:lnTo>
                  <a:lnTo>
                    <a:pt x="1951784" y="181932"/>
                  </a:lnTo>
                  <a:lnTo>
                    <a:pt x="1911601" y="159572"/>
                  </a:lnTo>
                  <a:lnTo>
                    <a:pt x="1870419" y="138529"/>
                  </a:lnTo>
                  <a:lnTo>
                    <a:pt x="1828277" y="118837"/>
                  </a:lnTo>
                  <a:lnTo>
                    <a:pt x="1785211" y="100529"/>
                  </a:lnTo>
                  <a:lnTo>
                    <a:pt x="1741260" y="83637"/>
                  </a:lnTo>
                  <a:lnTo>
                    <a:pt x="1696462" y="68196"/>
                  </a:lnTo>
                  <a:lnTo>
                    <a:pt x="1650854" y="54239"/>
                  </a:lnTo>
                  <a:lnTo>
                    <a:pt x="1604473" y="41799"/>
                  </a:lnTo>
                  <a:lnTo>
                    <a:pt x="1557358" y="30910"/>
                  </a:lnTo>
                  <a:lnTo>
                    <a:pt x="1509546" y="21604"/>
                  </a:lnTo>
                  <a:lnTo>
                    <a:pt x="1461075" y="13915"/>
                  </a:lnTo>
                  <a:lnTo>
                    <a:pt x="1411982" y="7877"/>
                  </a:lnTo>
                  <a:lnTo>
                    <a:pt x="1362305" y="3523"/>
                  </a:lnTo>
                  <a:lnTo>
                    <a:pt x="1312082" y="886"/>
                  </a:lnTo>
                  <a:lnTo>
                    <a:pt x="1261351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5343143" y="4169143"/>
            <a:ext cx="2106930" cy="1864995"/>
            <a:chOff x="5343143" y="4169143"/>
            <a:chExt cx="2106930" cy="1864995"/>
          </a:xfrm>
        </p:grpSpPr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3143" y="4169143"/>
              <a:ext cx="2106701" cy="186443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343143" y="4169143"/>
              <a:ext cx="2106930" cy="1864995"/>
            </a:xfrm>
            <a:custGeom>
              <a:avLst/>
              <a:gdLst/>
              <a:ahLst/>
              <a:cxnLst/>
              <a:rect l="l" t="t" r="r" b="b"/>
              <a:pathLst>
                <a:path w="2106929" h="1864995">
                  <a:moveTo>
                    <a:pt x="1053350" y="0"/>
                  </a:moveTo>
                  <a:lnTo>
                    <a:pt x="1002314" y="1075"/>
                  </a:lnTo>
                  <a:lnTo>
                    <a:pt x="951906" y="4267"/>
                  </a:lnTo>
                  <a:lnTo>
                    <a:pt x="902179" y="9528"/>
                  </a:lnTo>
                  <a:lnTo>
                    <a:pt x="853189" y="16809"/>
                  </a:lnTo>
                  <a:lnTo>
                    <a:pt x="804992" y="26061"/>
                  </a:lnTo>
                  <a:lnTo>
                    <a:pt x="757642" y="37235"/>
                  </a:lnTo>
                  <a:lnTo>
                    <a:pt x="711196" y="50282"/>
                  </a:lnTo>
                  <a:lnTo>
                    <a:pt x="665707" y="65154"/>
                  </a:lnTo>
                  <a:lnTo>
                    <a:pt x="621231" y="81801"/>
                  </a:lnTo>
                  <a:lnTo>
                    <a:pt x="577824" y="100175"/>
                  </a:lnTo>
                  <a:lnTo>
                    <a:pt x="535540" y="120228"/>
                  </a:lnTo>
                  <a:lnTo>
                    <a:pt x="494434" y="141909"/>
                  </a:lnTo>
                  <a:lnTo>
                    <a:pt x="454563" y="165170"/>
                  </a:lnTo>
                  <a:lnTo>
                    <a:pt x="415980" y="189964"/>
                  </a:lnTo>
                  <a:lnTo>
                    <a:pt x="378742" y="216239"/>
                  </a:lnTo>
                  <a:lnTo>
                    <a:pt x="342903" y="243949"/>
                  </a:lnTo>
                  <a:lnTo>
                    <a:pt x="308519" y="273043"/>
                  </a:lnTo>
                  <a:lnTo>
                    <a:pt x="275644" y="303474"/>
                  </a:lnTo>
                  <a:lnTo>
                    <a:pt x="244335" y="335192"/>
                  </a:lnTo>
                  <a:lnTo>
                    <a:pt x="214645" y="368148"/>
                  </a:lnTo>
                  <a:lnTo>
                    <a:pt x="186631" y="402294"/>
                  </a:lnTo>
                  <a:lnTo>
                    <a:pt x="160347" y="437581"/>
                  </a:lnTo>
                  <a:lnTo>
                    <a:pt x="135849" y="473960"/>
                  </a:lnTo>
                  <a:lnTo>
                    <a:pt x="113191" y="511382"/>
                  </a:lnTo>
                  <a:lnTo>
                    <a:pt x="92430" y="549798"/>
                  </a:lnTo>
                  <a:lnTo>
                    <a:pt x="73619" y="589160"/>
                  </a:lnTo>
                  <a:lnTo>
                    <a:pt x="56815" y="629418"/>
                  </a:lnTo>
                  <a:lnTo>
                    <a:pt x="42073" y="670524"/>
                  </a:lnTo>
                  <a:lnTo>
                    <a:pt x="29447" y="712429"/>
                  </a:lnTo>
                  <a:lnTo>
                    <a:pt x="18993" y="755084"/>
                  </a:lnTo>
                  <a:lnTo>
                    <a:pt x="10766" y="798441"/>
                  </a:lnTo>
                  <a:lnTo>
                    <a:pt x="4821" y="842450"/>
                  </a:lnTo>
                  <a:lnTo>
                    <a:pt x="1214" y="887063"/>
                  </a:lnTo>
                  <a:lnTo>
                    <a:pt x="0" y="932230"/>
                  </a:lnTo>
                  <a:lnTo>
                    <a:pt x="1214" y="977396"/>
                  </a:lnTo>
                  <a:lnTo>
                    <a:pt x="4821" y="1022006"/>
                  </a:lnTo>
                  <a:lnTo>
                    <a:pt x="10766" y="1066013"/>
                  </a:lnTo>
                  <a:lnTo>
                    <a:pt x="18993" y="1109368"/>
                  </a:lnTo>
                  <a:lnTo>
                    <a:pt x="29447" y="1152022"/>
                  </a:lnTo>
                  <a:lnTo>
                    <a:pt x="42073" y="1193925"/>
                  </a:lnTo>
                  <a:lnTo>
                    <a:pt x="56815" y="1235030"/>
                  </a:lnTo>
                  <a:lnTo>
                    <a:pt x="73619" y="1275287"/>
                  </a:lnTo>
                  <a:lnTo>
                    <a:pt x="92430" y="1314648"/>
                  </a:lnTo>
                  <a:lnTo>
                    <a:pt x="113191" y="1353063"/>
                  </a:lnTo>
                  <a:lnTo>
                    <a:pt x="135849" y="1390483"/>
                  </a:lnTo>
                  <a:lnTo>
                    <a:pt x="160347" y="1426861"/>
                  </a:lnTo>
                  <a:lnTo>
                    <a:pt x="186631" y="1462147"/>
                  </a:lnTo>
                  <a:lnTo>
                    <a:pt x="214645" y="1496292"/>
                  </a:lnTo>
                  <a:lnTo>
                    <a:pt x="244335" y="1529248"/>
                  </a:lnTo>
                  <a:lnTo>
                    <a:pt x="275644" y="1560965"/>
                  </a:lnTo>
                  <a:lnTo>
                    <a:pt x="308519" y="1591395"/>
                  </a:lnTo>
                  <a:lnTo>
                    <a:pt x="342903" y="1620489"/>
                  </a:lnTo>
                  <a:lnTo>
                    <a:pt x="378742" y="1648198"/>
                  </a:lnTo>
                  <a:lnTo>
                    <a:pt x="415980" y="1674473"/>
                  </a:lnTo>
                  <a:lnTo>
                    <a:pt x="454563" y="1699266"/>
                  </a:lnTo>
                  <a:lnTo>
                    <a:pt x="494434" y="1722527"/>
                  </a:lnTo>
                  <a:lnTo>
                    <a:pt x="535540" y="1744208"/>
                  </a:lnTo>
                  <a:lnTo>
                    <a:pt x="577824" y="1764260"/>
                  </a:lnTo>
                  <a:lnTo>
                    <a:pt x="621231" y="1782634"/>
                  </a:lnTo>
                  <a:lnTo>
                    <a:pt x="665707" y="1799282"/>
                  </a:lnTo>
                  <a:lnTo>
                    <a:pt x="711196" y="1814153"/>
                  </a:lnTo>
                  <a:lnTo>
                    <a:pt x="757642" y="1827201"/>
                  </a:lnTo>
                  <a:lnTo>
                    <a:pt x="804992" y="1838374"/>
                  </a:lnTo>
                  <a:lnTo>
                    <a:pt x="853189" y="1847626"/>
                  </a:lnTo>
                  <a:lnTo>
                    <a:pt x="902179" y="1854907"/>
                  </a:lnTo>
                  <a:lnTo>
                    <a:pt x="951906" y="1860168"/>
                  </a:lnTo>
                  <a:lnTo>
                    <a:pt x="1002314" y="1863361"/>
                  </a:lnTo>
                  <a:lnTo>
                    <a:pt x="1053350" y="1864436"/>
                  </a:lnTo>
                  <a:lnTo>
                    <a:pt x="1104386" y="1863361"/>
                  </a:lnTo>
                  <a:lnTo>
                    <a:pt x="1154795" y="1860168"/>
                  </a:lnTo>
                  <a:lnTo>
                    <a:pt x="1204522" y="1854907"/>
                  </a:lnTo>
                  <a:lnTo>
                    <a:pt x="1253511" y="1847626"/>
                  </a:lnTo>
                  <a:lnTo>
                    <a:pt x="1301708" y="1838374"/>
                  </a:lnTo>
                  <a:lnTo>
                    <a:pt x="1349058" y="1827201"/>
                  </a:lnTo>
                  <a:lnTo>
                    <a:pt x="1395505" y="1814153"/>
                  </a:lnTo>
                  <a:lnTo>
                    <a:pt x="1440994" y="1799282"/>
                  </a:lnTo>
                  <a:lnTo>
                    <a:pt x="1485469" y="1782634"/>
                  </a:lnTo>
                  <a:lnTo>
                    <a:pt x="1528877" y="1764260"/>
                  </a:lnTo>
                  <a:lnTo>
                    <a:pt x="1571161" y="1744208"/>
                  </a:lnTo>
                  <a:lnTo>
                    <a:pt x="1612266" y="1722527"/>
                  </a:lnTo>
                  <a:lnTo>
                    <a:pt x="1652137" y="1699266"/>
                  </a:lnTo>
                  <a:lnTo>
                    <a:pt x="1690720" y="1674473"/>
                  </a:lnTo>
                  <a:lnTo>
                    <a:pt x="1727958" y="1648198"/>
                  </a:lnTo>
                  <a:lnTo>
                    <a:pt x="1763797" y="1620489"/>
                  </a:lnTo>
                  <a:lnTo>
                    <a:pt x="1798181" y="1591395"/>
                  </a:lnTo>
                  <a:lnTo>
                    <a:pt x="1831056" y="1560965"/>
                  </a:lnTo>
                  <a:lnTo>
                    <a:pt x="1862366" y="1529248"/>
                  </a:lnTo>
                  <a:lnTo>
                    <a:pt x="1892055" y="1496292"/>
                  </a:lnTo>
                  <a:lnTo>
                    <a:pt x="1920070" y="1462147"/>
                  </a:lnTo>
                  <a:lnTo>
                    <a:pt x="1946354" y="1426861"/>
                  </a:lnTo>
                  <a:lnTo>
                    <a:pt x="1970852" y="1390483"/>
                  </a:lnTo>
                  <a:lnTo>
                    <a:pt x="1993509" y="1353063"/>
                  </a:lnTo>
                  <a:lnTo>
                    <a:pt x="2014271" y="1314648"/>
                  </a:lnTo>
                  <a:lnTo>
                    <a:pt x="2033081" y="1275287"/>
                  </a:lnTo>
                  <a:lnTo>
                    <a:pt x="2049885" y="1235030"/>
                  </a:lnTo>
                  <a:lnTo>
                    <a:pt x="2064628" y="1193925"/>
                  </a:lnTo>
                  <a:lnTo>
                    <a:pt x="2077253" y="1152022"/>
                  </a:lnTo>
                  <a:lnTo>
                    <a:pt x="2087707" y="1109368"/>
                  </a:lnTo>
                  <a:lnTo>
                    <a:pt x="2095934" y="1066013"/>
                  </a:lnTo>
                  <a:lnTo>
                    <a:pt x="2101879" y="1022006"/>
                  </a:lnTo>
                  <a:lnTo>
                    <a:pt x="2105486" y="977396"/>
                  </a:lnTo>
                  <a:lnTo>
                    <a:pt x="2106701" y="932230"/>
                  </a:lnTo>
                  <a:lnTo>
                    <a:pt x="2105486" y="887063"/>
                  </a:lnTo>
                  <a:lnTo>
                    <a:pt x="2101879" y="842450"/>
                  </a:lnTo>
                  <a:lnTo>
                    <a:pt x="2095934" y="798441"/>
                  </a:lnTo>
                  <a:lnTo>
                    <a:pt x="2087707" y="755084"/>
                  </a:lnTo>
                  <a:lnTo>
                    <a:pt x="2077253" y="712429"/>
                  </a:lnTo>
                  <a:lnTo>
                    <a:pt x="2064628" y="670524"/>
                  </a:lnTo>
                  <a:lnTo>
                    <a:pt x="2049885" y="629418"/>
                  </a:lnTo>
                  <a:lnTo>
                    <a:pt x="2033081" y="589160"/>
                  </a:lnTo>
                  <a:lnTo>
                    <a:pt x="2014271" y="549798"/>
                  </a:lnTo>
                  <a:lnTo>
                    <a:pt x="1993509" y="511382"/>
                  </a:lnTo>
                  <a:lnTo>
                    <a:pt x="1970852" y="473960"/>
                  </a:lnTo>
                  <a:lnTo>
                    <a:pt x="1946354" y="437581"/>
                  </a:lnTo>
                  <a:lnTo>
                    <a:pt x="1920070" y="402294"/>
                  </a:lnTo>
                  <a:lnTo>
                    <a:pt x="1892055" y="368148"/>
                  </a:lnTo>
                  <a:lnTo>
                    <a:pt x="1862366" y="335192"/>
                  </a:lnTo>
                  <a:lnTo>
                    <a:pt x="1831056" y="303474"/>
                  </a:lnTo>
                  <a:lnTo>
                    <a:pt x="1798181" y="273043"/>
                  </a:lnTo>
                  <a:lnTo>
                    <a:pt x="1763797" y="243949"/>
                  </a:lnTo>
                  <a:lnTo>
                    <a:pt x="1727958" y="216239"/>
                  </a:lnTo>
                  <a:lnTo>
                    <a:pt x="1690720" y="189964"/>
                  </a:lnTo>
                  <a:lnTo>
                    <a:pt x="1652137" y="165170"/>
                  </a:lnTo>
                  <a:lnTo>
                    <a:pt x="1612266" y="141909"/>
                  </a:lnTo>
                  <a:lnTo>
                    <a:pt x="1571161" y="120228"/>
                  </a:lnTo>
                  <a:lnTo>
                    <a:pt x="1528877" y="100175"/>
                  </a:lnTo>
                  <a:lnTo>
                    <a:pt x="1485469" y="81801"/>
                  </a:lnTo>
                  <a:lnTo>
                    <a:pt x="1440994" y="65154"/>
                  </a:lnTo>
                  <a:lnTo>
                    <a:pt x="1395505" y="50282"/>
                  </a:lnTo>
                  <a:lnTo>
                    <a:pt x="1349058" y="37235"/>
                  </a:lnTo>
                  <a:lnTo>
                    <a:pt x="1301708" y="26061"/>
                  </a:lnTo>
                  <a:lnTo>
                    <a:pt x="1253511" y="16809"/>
                  </a:lnTo>
                  <a:lnTo>
                    <a:pt x="1204522" y="9528"/>
                  </a:lnTo>
                  <a:lnTo>
                    <a:pt x="1154795" y="4267"/>
                  </a:lnTo>
                  <a:lnTo>
                    <a:pt x="1104386" y="1075"/>
                  </a:lnTo>
                  <a:lnTo>
                    <a:pt x="1053350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8734373" y="1250848"/>
            <a:ext cx="2522855" cy="2232660"/>
            <a:chOff x="8734373" y="1250848"/>
            <a:chExt cx="2522855" cy="2232660"/>
          </a:xfrm>
        </p:grpSpPr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4374" y="1250848"/>
              <a:ext cx="2522715" cy="223260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8734373" y="1250848"/>
              <a:ext cx="2522855" cy="2232660"/>
            </a:xfrm>
            <a:custGeom>
              <a:avLst/>
              <a:gdLst/>
              <a:ahLst/>
              <a:cxnLst/>
              <a:rect l="l" t="t" r="r" b="b"/>
              <a:pathLst>
                <a:path w="2522854" h="2232660">
                  <a:moveTo>
                    <a:pt x="1261351" y="0"/>
                  </a:moveTo>
                  <a:lnTo>
                    <a:pt x="1210620" y="886"/>
                  </a:lnTo>
                  <a:lnTo>
                    <a:pt x="1160398" y="3523"/>
                  </a:lnTo>
                  <a:lnTo>
                    <a:pt x="1110722" y="7877"/>
                  </a:lnTo>
                  <a:lnTo>
                    <a:pt x="1061630" y="13915"/>
                  </a:lnTo>
                  <a:lnTo>
                    <a:pt x="1013159" y="21604"/>
                  </a:lnTo>
                  <a:lnTo>
                    <a:pt x="965348" y="30910"/>
                  </a:lnTo>
                  <a:lnTo>
                    <a:pt x="918233" y="41799"/>
                  </a:lnTo>
                  <a:lnTo>
                    <a:pt x="871853" y="54239"/>
                  </a:lnTo>
                  <a:lnTo>
                    <a:pt x="826245" y="68196"/>
                  </a:lnTo>
                  <a:lnTo>
                    <a:pt x="781446" y="83637"/>
                  </a:lnTo>
                  <a:lnTo>
                    <a:pt x="737496" y="100529"/>
                  </a:lnTo>
                  <a:lnTo>
                    <a:pt x="694431" y="118837"/>
                  </a:lnTo>
                  <a:lnTo>
                    <a:pt x="652288" y="138529"/>
                  </a:lnTo>
                  <a:lnTo>
                    <a:pt x="611107" y="159572"/>
                  </a:lnTo>
                  <a:lnTo>
                    <a:pt x="570923" y="181932"/>
                  </a:lnTo>
                  <a:lnTo>
                    <a:pt x="531776" y="205575"/>
                  </a:lnTo>
                  <a:lnTo>
                    <a:pt x="493702" y="230469"/>
                  </a:lnTo>
                  <a:lnTo>
                    <a:pt x="456739" y="256579"/>
                  </a:lnTo>
                  <a:lnTo>
                    <a:pt x="420926" y="283873"/>
                  </a:lnTo>
                  <a:lnTo>
                    <a:pt x="386299" y="312318"/>
                  </a:lnTo>
                  <a:lnTo>
                    <a:pt x="352897" y="341879"/>
                  </a:lnTo>
                  <a:lnTo>
                    <a:pt x="320756" y="372524"/>
                  </a:lnTo>
                  <a:lnTo>
                    <a:pt x="289916" y="404219"/>
                  </a:lnTo>
                  <a:lnTo>
                    <a:pt x="260413" y="436932"/>
                  </a:lnTo>
                  <a:lnTo>
                    <a:pt x="232285" y="470627"/>
                  </a:lnTo>
                  <a:lnTo>
                    <a:pt x="205569" y="505273"/>
                  </a:lnTo>
                  <a:lnTo>
                    <a:pt x="180305" y="540836"/>
                  </a:lnTo>
                  <a:lnTo>
                    <a:pt x="156528" y="577282"/>
                  </a:lnTo>
                  <a:lnTo>
                    <a:pt x="134277" y="614578"/>
                  </a:lnTo>
                  <a:lnTo>
                    <a:pt x="113590" y="652691"/>
                  </a:lnTo>
                  <a:lnTo>
                    <a:pt x="94504" y="691588"/>
                  </a:lnTo>
                  <a:lnTo>
                    <a:pt x="77057" y="731234"/>
                  </a:lnTo>
                  <a:lnTo>
                    <a:pt x="61286" y="771597"/>
                  </a:lnTo>
                  <a:lnTo>
                    <a:pt x="47230" y="812644"/>
                  </a:lnTo>
                  <a:lnTo>
                    <a:pt x="34925" y="854341"/>
                  </a:lnTo>
                  <a:lnTo>
                    <a:pt x="24411" y="896654"/>
                  </a:lnTo>
                  <a:lnTo>
                    <a:pt x="15723" y="939551"/>
                  </a:lnTo>
                  <a:lnTo>
                    <a:pt x="8901" y="982998"/>
                  </a:lnTo>
                  <a:lnTo>
                    <a:pt x="3981" y="1026961"/>
                  </a:lnTo>
                  <a:lnTo>
                    <a:pt x="1001" y="1071408"/>
                  </a:lnTo>
                  <a:lnTo>
                    <a:pt x="0" y="1116304"/>
                  </a:lnTo>
                  <a:lnTo>
                    <a:pt x="1001" y="1161201"/>
                  </a:lnTo>
                  <a:lnTo>
                    <a:pt x="3981" y="1205647"/>
                  </a:lnTo>
                  <a:lnTo>
                    <a:pt x="8901" y="1249611"/>
                  </a:lnTo>
                  <a:lnTo>
                    <a:pt x="15723" y="1293057"/>
                  </a:lnTo>
                  <a:lnTo>
                    <a:pt x="24411" y="1335954"/>
                  </a:lnTo>
                  <a:lnTo>
                    <a:pt x="34925" y="1378267"/>
                  </a:lnTo>
                  <a:lnTo>
                    <a:pt x="47230" y="1419964"/>
                  </a:lnTo>
                  <a:lnTo>
                    <a:pt x="61286" y="1461011"/>
                  </a:lnTo>
                  <a:lnTo>
                    <a:pt x="77057" y="1501374"/>
                  </a:lnTo>
                  <a:lnTo>
                    <a:pt x="94504" y="1541021"/>
                  </a:lnTo>
                  <a:lnTo>
                    <a:pt x="113590" y="1579917"/>
                  </a:lnTo>
                  <a:lnTo>
                    <a:pt x="134277" y="1618030"/>
                  </a:lnTo>
                  <a:lnTo>
                    <a:pt x="156528" y="1655326"/>
                  </a:lnTo>
                  <a:lnTo>
                    <a:pt x="180305" y="1691773"/>
                  </a:lnTo>
                  <a:lnTo>
                    <a:pt x="205569" y="1727335"/>
                  </a:lnTo>
                  <a:lnTo>
                    <a:pt x="232285" y="1761981"/>
                  </a:lnTo>
                  <a:lnTo>
                    <a:pt x="260413" y="1795677"/>
                  </a:lnTo>
                  <a:lnTo>
                    <a:pt x="289916" y="1828389"/>
                  </a:lnTo>
                  <a:lnTo>
                    <a:pt x="320756" y="1860084"/>
                  </a:lnTo>
                  <a:lnTo>
                    <a:pt x="352897" y="1890729"/>
                  </a:lnTo>
                  <a:lnTo>
                    <a:pt x="386299" y="1920290"/>
                  </a:lnTo>
                  <a:lnTo>
                    <a:pt x="420926" y="1948735"/>
                  </a:lnTo>
                  <a:lnTo>
                    <a:pt x="456739" y="1976029"/>
                  </a:lnTo>
                  <a:lnTo>
                    <a:pt x="493702" y="2002140"/>
                  </a:lnTo>
                  <a:lnTo>
                    <a:pt x="531776" y="2027033"/>
                  </a:lnTo>
                  <a:lnTo>
                    <a:pt x="570923" y="2050677"/>
                  </a:lnTo>
                  <a:lnTo>
                    <a:pt x="611107" y="2073036"/>
                  </a:lnTo>
                  <a:lnTo>
                    <a:pt x="652288" y="2094079"/>
                  </a:lnTo>
                  <a:lnTo>
                    <a:pt x="694431" y="2113771"/>
                  </a:lnTo>
                  <a:lnTo>
                    <a:pt x="737496" y="2132079"/>
                  </a:lnTo>
                  <a:lnTo>
                    <a:pt x="781446" y="2148971"/>
                  </a:lnTo>
                  <a:lnTo>
                    <a:pt x="826245" y="2164412"/>
                  </a:lnTo>
                  <a:lnTo>
                    <a:pt x="871853" y="2178369"/>
                  </a:lnTo>
                  <a:lnTo>
                    <a:pt x="918233" y="2190809"/>
                  </a:lnTo>
                  <a:lnTo>
                    <a:pt x="965348" y="2201699"/>
                  </a:lnTo>
                  <a:lnTo>
                    <a:pt x="1013159" y="2211004"/>
                  </a:lnTo>
                  <a:lnTo>
                    <a:pt x="1061630" y="2218693"/>
                  </a:lnTo>
                  <a:lnTo>
                    <a:pt x="1110722" y="2224731"/>
                  </a:lnTo>
                  <a:lnTo>
                    <a:pt x="1160398" y="2229085"/>
                  </a:lnTo>
                  <a:lnTo>
                    <a:pt x="1210620" y="2231722"/>
                  </a:lnTo>
                  <a:lnTo>
                    <a:pt x="1261351" y="2232609"/>
                  </a:lnTo>
                  <a:lnTo>
                    <a:pt x="1312082" y="2231722"/>
                  </a:lnTo>
                  <a:lnTo>
                    <a:pt x="1362305" y="2229085"/>
                  </a:lnTo>
                  <a:lnTo>
                    <a:pt x="1411982" y="2224731"/>
                  </a:lnTo>
                  <a:lnTo>
                    <a:pt x="1461075" y="2218693"/>
                  </a:lnTo>
                  <a:lnTo>
                    <a:pt x="1509547" y="2211004"/>
                  </a:lnTo>
                  <a:lnTo>
                    <a:pt x="1557359" y="2201699"/>
                  </a:lnTo>
                  <a:lnTo>
                    <a:pt x="1604474" y="2190809"/>
                  </a:lnTo>
                  <a:lnTo>
                    <a:pt x="1650855" y="2178369"/>
                  </a:lnTo>
                  <a:lnTo>
                    <a:pt x="1696464" y="2164412"/>
                  </a:lnTo>
                  <a:lnTo>
                    <a:pt x="1741262" y="2148971"/>
                  </a:lnTo>
                  <a:lnTo>
                    <a:pt x="1785213" y="2132079"/>
                  </a:lnTo>
                  <a:lnTo>
                    <a:pt x="1828279" y="2113771"/>
                  </a:lnTo>
                  <a:lnTo>
                    <a:pt x="1870422" y="2094079"/>
                  </a:lnTo>
                  <a:lnTo>
                    <a:pt x="1911604" y="2073036"/>
                  </a:lnTo>
                  <a:lnTo>
                    <a:pt x="1951788" y="2050677"/>
                  </a:lnTo>
                  <a:lnTo>
                    <a:pt x="1990936" y="2027033"/>
                  </a:lnTo>
                  <a:lnTo>
                    <a:pt x="2029010" y="2002140"/>
                  </a:lnTo>
                  <a:lnTo>
                    <a:pt x="2065973" y="1976029"/>
                  </a:lnTo>
                  <a:lnTo>
                    <a:pt x="2101786" y="1948735"/>
                  </a:lnTo>
                  <a:lnTo>
                    <a:pt x="2136414" y="1920290"/>
                  </a:lnTo>
                  <a:lnTo>
                    <a:pt x="2169816" y="1890729"/>
                  </a:lnTo>
                  <a:lnTo>
                    <a:pt x="2201957" y="1860084"/>
                  </a:lnTo>
                  <a:lnTo>
                    <a:pt x="2232797" y="1828389"/>
                  </a:lnTo>
                  <a:lnTo>
                    <a:pt x="2262301" y="1795677"/>
                  </a:lnTo>
                  <a:lnTo>
                    <a:pt x="2290429" y="1761981"/>
                  </a:lnTo>
                  <a:lnTo>
                    <a:pt x="2317144" y="1727335"/>
                  </a:lnTo>
                  <a:lnTo>
                    <a:pt x="2342409" y="1691773"/>
                  </a:lnTo>
                  <a:lnTo>
                    <a:pt x="2366186" y="1655326"/>
                  </a:lnTo>
                  <a:lnTo>
                    <a:pt x="2388437" y="1618030"/>
                  </a:lnTo>
                  <a:lnTo>
                    <a:pt x="2409124" y="1579917"/>
                  </a:lnTo>
                  <a:lnTo>
                    <a:pt x="2428210" y="1541021"/>
                  </a:lnTo>
                  <a:lnTo>
                    <a:pt x="2445657" y="1501374"/>
                  </a:lnTo>
                  <a:lnTo>
                    <a:pt x="2461428" y="1461011"/>
                  </a:lnTo>
                  <a:lnTo>
                    <a:pt x="2475484" y="1419964"/>
                  </a:lnTo>
                  <a:lnTo>
                    <a:pt x="2487789" y="1378267"/>
                  </a:lnTo>
                  <a:lnTo>
                    <a:pt x="2498304" y="1335954"/>
                  </a:lnTo>
                  <a:lnTo>
                    <a:pt x="2506991" y="1293057"/>
                  </a:lnTo>
                  <a:lnTo>
                    <a:pt x="2513814" y="1249611"/>
                  </a:lnTo>
                  <a:lnTo>
                    <a:pt x="2518734" y="1205647"/>
                  </a:lnTo>
                  <a:lnTo>
                    <a:pt x="2521713" y="1161201"/>
                  </a:lnTo>
                  <a:lnTo>
                    <a:pt x="2522715" y="1116304"/>
                  </a:lnTo>
                  <a:lnTo>
                    <a:pt x="2521713" y="1071408"/>
                  </a:lnTo>
                  <a:lnTo>
                    <a:pt x="2518734" y="1026961"/>
                  </a:lnTo>
                  <a:lnTo>
                    <a:pt x="2513814" y="982998"/>
                  </a:lnTo>
                  <a:lnTo>
                    <a:pt x="2506991" y="939551"/>
                  </a:lnTo>
                  <a:lnTo>
                    <a:pt x="2498304" y="896654"/>
                  </a:lnTo>
                  <a:lnTo>
                    <a:pt x="2487789" y="854341"/>
                  </a:lnTo>
                  <a:lnTo>
                    <a:pt x="2475484" y="812644"/>
                  </a:lnTo>
                  <a:lnTo>
                    <a:pt x="2461428" y="771597"/>
                  </a:lnTo>
                  <a:lnTo>
                    <a:pt x="2445657" y="731234"/>
                  </a:lnTo>
                  <a:lnTo>
                    <a:pt x="2428210" y="691588"/>
                  </a:lnTo>
                  <a:lnTo>
                    <a:pt x="2409124" y="652691"/>
                  </a:lnTo>
                  <a:lnTo>
                    <a:pt x="2388437" y="614578"/>
                  </a:lnTo>
                  <a:lnTo>
                    <a:pt x="2366186" y="577282"/>
                  </a:lnTo>
                  <a:lnTo>
                    <a:pt x="2342409" y="540836"/>
                  </a:lnTo>
                  <a:lnTo>
                    <a:pt x="2317144" y="505273"/>
                  </a:lnTo>
                  <a:lnTo>
                    <a:pt x="2290429" y="470627"/>
                  </a:lnTo>
                  <a:lnTo>
                    <a:pt x="2262301" y="436932"/>
                  </a:lnTo>
                  <a:lnTo>
                    <a:pt x="2232797" y="404219"/>
                  </a:lnTo>
                  <a:lnTo>
                    <a:pt x="2201957" y="372524"/>
                  </a:lnTo>
                  <a:lnTo>
                    <a:pt x="2169816" y="341879"/>
                  </a:lnTo>
                  <a:lnTo>
                    <a:pt x="2136414" y="312318"/>
                  </a:lnTo>
                  <a:lnTo>
                    <a:pt x="2101786" y="283873"/>
                  </a:lnTo>
                  <a:lnTo>
                    <a:pt x="2065973" y="256579"/>
                  </a:lnTo>
                  <a:lnTo>
                    <a:pt x="2029010" y="230469"/>
                  </a:lnTo>
                  <a:lnTo>
                    <a:pt x="1990936" y="205575"/>
                  </a:lnTo>
                  <a:lnTo>
                    <a:pt x="1951788" y="181932"/>
                  </a:lnTo>
                  <a:lnTo>
                    <a:pt x="1911604" y="159572"/>
                  </a:lnTo>
                  <a:lnTo>
                    <a:pt x="1870422" y="138529"/>
                  </a:lnTo>
                  <a:lnTo>
                    <a:pt x="1828279" y="118837"/>
                  </a:lnTo>
                  <a:lnTo>
                    <a:pt x="1785213" y="100529"/>
                  </a:lnTo>
                  <a:lnTo>
                    <a:pt x="1741262" y="83637"/>
                  </a:lnTo>
                  <a:lnTo>
                    <a:pt x="1696464" y="68196"/>
                  </a:lnTo>
                  <a:lnTo>
                    <a:pt x="1650855" y="54239"/>
                  </a:lnTo>
                  <a:lnTo>
                    <a:pt x="1604474" y="41799"/>
                  </a:lnTo>
                  <a:lnTo>
                    <a:pt x="1557359" y="30910"/>
                  </a:lnTo>
                  <a:lnTo>
                    <a:pt x="1509547" y="21604"/>
                  </a:lnTo>
                  <a:lnTo>
                    <a:pt x="1461075" y="13915"/>
                  </a:lnTo>
                  <a:lnTo>
                    <a:pt x="1411982" y="7877"/>
                  </a:lnTo>
                  <a:lnTo>
                    <a:pt x="1362305" y="3523"/>
                  </a:lnTo>
                  <a:lnTo>
                    <a:pt x="1312082" y="886"/>
                  </a:lnTo>
                  <a:lnTo>
                    <a:pt x="1261351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5108257" y="96057"/>
            <a:ext cx="1975485" cy="3568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150" spc="265" dirty="0">
                <a:solidFill>
                  <a:srgbClr val="FFFFFF"/>
                </a:solidFill>
              </a:rPr>
              <a:t>linha</a:t>
            </a:r>
            <a:r>
              <a:rPr sz="2150" spc="160" dirty="0">
                <a:solidFill>
                  <a:srgbClr val="FFFFFF"/>
                </a:solidFill>
              </a:rPr>
              <a:t>  do  </a:t>
            </a:r>
            <a:r>
              <a:rPr sz="2150" spc="254" dirty="0">
                <a:solidFill>
                  <a:srgbClr val="FFFFFF"/>
                </a:solidFill>
              </a:rPr>
              <a:t>tempo </a:t>
            </a:r>
            <a:endParaRPr sz="2150" dirty="0"/>
          </a:p>
        </p:txBody>
      </p:sp>
      <p:sp>
        <p:nvSpPr>
          <p:cNvPr id="31" name="object 31"/>
          <p:cNvSpPr txBox="1"/>
          <p:nvPr/>
        </p:nvSpPr>
        <p:spPr>
          <a:xfrm>
            <a:off x="8348847" y="4618645"/>
            <a:ext cx="3470275" cy="1441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8760" marR="5080" indent="-226695" algn="just">
              <a:lnSpc>
                <a:spcPct val="102099"/>
              </a:lnSpc>
              <a:spcBef>
                <a:spcPts val="95"/>
              </a:spcBef>
              <a:buChar char="•"/>
              <a:tabLst>
                <a:tab pos="241300" algn="l"/>
              </a:tabLst>
            </a:pP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300" spc="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diabo</a:t>
            </a:r>
            <a:r>
              <a:rPr sz="13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é</a:t>
            </a:r>
            <a:r>
              <a:rPr sz="13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liberto</a:t>
            </a:r>
            <a:r>
              <a:rPr sz="1300" spc="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da</a:t>
            </a:r>
            <a:r>
              <a:rPr sz="13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sua</a:t>
            </a:r>
            <a:r>
              <a:rPr sz="13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prisão</a:t>
            </a:r>
            <a:r>
              <a:rPr sz="1300" spc="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3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333333"/>
                </a:solidFill>
                <a:latin typeface="Montserrat"/>
                <a:cs typeface="Montserrat"/>
              </a:rPr>
              <a:t>junto 	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com</a:t>
            </a:r>
            <a:r>
              <a:rPr sz="13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300" spc="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ímpios</a:t>
            </a:r>
            <a:r>
              <a:rPr sz="1300" spc="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tentam</a:t>
            </a:r>
            <a:r>
              <a:rPr sz="1300" spc="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invadir</a:t>
            </a:r>
            <a:r>
              <a:rPr sz="13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300" spc="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333333"/>
                </a:solidFill>
                <a:latin typeface="Montserrat"/>
                <a:cs typeface="Montserrat"/>
              </a:rPr>
              <a:t>Cidade 	Santa.</a:t>
            </a:r>
            <a:endParaRPr sz="1300">
              <a:latin typeface="Montserrat"/>
              <a:cs typeface="Montserrat"/>
            </a:endParaRPr>
          </a:p>
          <a:p>
            <a:pPr marL="241300" marR="81280" indent="-229235">
              <a:lnSpc>
                <a:spcPct val="102099"/>
              </a:lnSpc>
              <a:buChar char="•"/>
              <a:tabLst>
                <a:tab pos="241300" algn="l"/>
              </a:tabLst>
            </a:pP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É</a:t>
            </a:r>
            <a:r>
              <a:rPr sz="13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dada</a:t>
            </a:r>
            <a:r>
              <a:rPr sz="1300" spc="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300" spc="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sentença</a:t>
            </a:r>
            <a:r>
              <a:rPr sz="1300" spc="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ﬁnal</a:t>
            </a:r>
            <a:r>
              <a:rPr sz="13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300" spc="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fogo</a:t>
            </a:r>
            <a:r>
              <a:rPr sz="1300" spc="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do</a:t>
            </a:r>
            <a:r>
              <a:rPr sz="1300" spc="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333333"/>
                </a:solidFill>
                <a:latin typeface="Montserrat"/>
                <a:cs typeface="Montserrat"/>
              </a:rPr>
              <a:t>céu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extermina</a:t>
            </a:r>
            <a:r>
              <a:rPr sz="1300" spc="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com</a:t>
            </a:r>
            <a:r>
              <a:rPr sz="1300" spc="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todos</a:t>
            </a:r>
            <a:r>
              <a:rPr sz="1300" spc="3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300" spc="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333333"/>
                </a:solidFill>
                <a:latin typeface="Montserrat"/>
                <a:cs typeface="Montserrat"/>
              </a:rPr>
              <a:t>pecadores,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satanás</a:t>
            </a:r>
            <a:r>
              <a:rPr sz="1300" spc="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300" spc="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seus</a:t>
            </a:r>
            <a:r>
              <a:rPr sz="1300" spc="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333333"/>
                </a:solidFill>
                <a:latin typeface="Montserrat"/>
                <a:cs typeface="Montserrat"/>
              </a:rPr>
              <a:t>anjos.</a:t>
            </a:r>
            <a:endParaRPr sz="1300">
              <a:latin typeface="Montserrat"/>
              <a:cs typeface="Montserrat"/>
            </a:endParaRPr>
          </a:p>
          <a:p>
            <a:pPr marL="241300">
              <a:lnSpc>
                <a:spcPct val="100000"/>
              </a:lnSpc>
              <a:spcBef>
                <a:spcPts val="30"/>
              </a:spcBef>
            </a:pPr>
            <a:r>
              <a:rPr sz="1300" b="1" dirty="0">
                <a:solidFill>
                  <a:srgbClr val="333333"/>
                </a:solidFill>
                <a:latin typeface="Montserrat"/>
                <a:cs typeface="Montserrat"/>
              </a:rPr>
              <a:t>É</a:t>
            </a:r>
            <a:r>
              <a:rPr sz="1300" b="1" spc="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b="1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300" b="1" spc="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b="1" dirty="0">
                <a:solidFill>
                  <a:srgbClr val="333333"/>
                </a:solidFill>
                <a:latin typeface="Montserrat"/>
                <a:cs typeface="Montserrat"/>
              </a:rPr>
              <a:t>ﬁm</a:t>
            </a:r>
            <a:r>
              <a:rPr sz="1300" b="1" spc="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b="1" dirty="0">
                <a:solidFill>
                  <a:srgbClr val="333333"/>
                </a:solidFill>
                <a:latin typeface="Montserrat"/>
                <a:cs typeface="Montserrat"/>
              </a:rPr>
              <a:t>deﬁnitivo</a:t>
            </a:r>
            <a:r>
              <a:rPr sz="1300" b="1" spc="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b="1" dirty="0">
                <a:solidFill>
                  <a:srgbClr val="333333"/>
                </a:solidFill>
                <a:latin typeface="Montserrat"/>
                <a:cs typeface="Montserrat"/>
              </a:rPr>
              <a:t>do</a:t>
            </a:r>
            <a:r>
              <a:rPr sz="1300" b="1" spc="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b="1" spc="-20" dirty="0">
                <a:solidFill>
                  <a:srgbClr val="333333"/>
                </a:solidFill>
                <a:latin typeface="Montserrat"/>
                <a:cs typeface="Montserrat"/>
              </a:rPr>
              <a:t>mal.</a:t>
            </a:r>
            <a:endParaRPr sz="1300">
              <a:latin typeface="Montserrat"/>
              <a:cs typeface="Montserra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622263" y="4192427"/>
            <a:ext cx="2383155" cy="255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0" b="1" dirty="0">
                <a:solidFill>
                  <a:srgbClr val="333333"/>
                </a:solidFill>
                <a:latin typeface="Montserrat Black"/>
                <a:cs typeface="Montserrat Black"/>
              </a:rPr>
              <a:t>1ª Ressureição</a:t>
            </a:r>
            <a:r>
              <a:rPr sz="1500" b="1" spc="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5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(Justos)</a:t>
            </a:r>
            <a:endParaRPr sz="1500">
              <a:latin typeface="Montserrat Black"/>
              <a:cs typeface="Montserrat Black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622921" y="4611880"/>
            <a:ext cx="2968625" cy="457200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4"/>
              </a:spcBef>
            </a:pP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Ímpios</a:t>
            </a:r>
            <a:r>
              <a:rPr sz="1300" spc="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vivos</a:t>
            </a:r>
            <a:r>
              <a:rPr sz="1300" spc="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333333"/>
                </a:solidFill>
                <a:latin typeface="Montserrat"/>
                <a:cs typeface="Montserrat"/>
              </a:rPr>
              <a:t>morrerão</a:t>
            </a:r>
            <a:endParaRPr sz="1300" dirty="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Ímpios</a:t>
            </a:r>
            <a:r>
              <a:rPr sz="1300" spc="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mortos</a:t>
            </a:r>
            <a:r>
              <a:rPr sz="1300" spc="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continuarão</a:t>
            </a:r>
            <a:r>
              <a:rPr sz="1300" spc="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333333"/>
                </a:solidFill>
                <a:latin typeface="Montserrat"/>
                <a:cs typeface="Montserrat"/>
              </a:rPr>
              <a:t>mortos</a:t>
            </a:r>
            <a:endParaRPr sz="1300" dirty="0">
              <a:latin typeface="Montserrat"/>
              <a:cs typeface="Montserra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622921" y="5259608"/>
            <a:ext cx="2784475" cy="457200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4"/>
              </a:spcBef>
            </a:pP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Justos</a:t>
            </a:r>
            <a:r>
              <a:rPr sz="1300" spc="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vivos</a:t>
            </a:r>
            <a:r>
              <a:rPr sz="13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serão</a:t>
            </a:r>
            <a:r>
              <a:rPr sz="1300" spc="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333333"/>
                </a:solidFill>
                <a:latin typeface="Montserrat"/>
                <a:cs typeface="Montserrat"/>
              </a:rPr>
              <a:t>transformados</a:t>
            </a:r>
            <a:endParaRPr sz="130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Justos</a:t>
            </a:r>
            <a:r>
              <a:rPr sz="1300" spc="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333333"/>
                </a:solidFill>
                <a:latin typeface="Montserrat"/>
                <a:cs typeface="Montserrat"/>
              </a:rPr>
              <a:t>mortos</a:t>
            </a:r>
            <a:r>
              <a:rPr sz="1300" spc="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333333"/>
                </a:solidFill>
                <a:latin typeface="Montserrat"/>
                <a:cs typeface="Montserrat"/>
              </a:rPr>
              <a:t>ressuscitarão</a:t>
            </a:r>
            <a:endParaRPr sz="1300">
              <a:latin typeface="Montserrat"/>
              <a:cs typeface="Montserra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440180" y="5943600"/>
            <a:ext cx="3258185" cy="586740"/>
          </a:xfrm>
          <a:prstGeom prst="rect">
            <a:avLst/>
          </a:prstGeom>
          <a:ln w="12992">
            <a:solidFill>
              <a:srgbClr val="404040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194945" marR="134620">
              <a:lnSpc>
                <a:spcPct val="109000"/>
              </a:lnSpc>
              <a:spcBef>
                <a:spcPts val="285"/>
              </a:spcBef>
            </a:pPr>
            <a:r>
              <a:rPr sz="1300" b="1" dirty="0">
                <a:solidFill>
                  <a:srgbClr val="333333"/>
                </a:solidFill>
                <a:latin typeface="Montserrat"/>
                <a:cs typeface="Montserrat"/>
              </a:rPr>
              <a:t>Todos</a:t>
            </a:r>
            <a:r>
              <a:rPr sz="1300" b="1" spc="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b="1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300" b="1" spc="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b="1" dirty="0">
                <a:solidFill>
                  <a:srgbClr val="333333"/>
                </a:solidFill>
                <a:latin typeface="Montserrat"/>
                <a:cs typeface="Montserrat"/>
              </a:rPr>
              <a:t>Justos,</a:t>
            </a:r>
            <a:r>
              <a:rPr sz="1300" b="1" spc="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b="1" dirty="0">
                <a:solidFill>
                  <a:srgbClr val="333333"/>
                </a:solidFill>
                <a:latin typeface="Montserrat"/>
                <a:cs typeface="Montserrat"/>
              </a:rPr>
              <a:t>gloriﬁcados,</a:t>
            </a:r>
            <a:r>
              <a:rPr sz="1300" b="1" spc="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b="1" spc="-25" dirty="0">
                <a:solidFill>
                  <a:srgbClr val="333333"/>
                </a:solidFill>
                <a:latin typeface="Montserrat"/>
                <a:cs typeface="Montserrat"/>
              </a:rPr>
              <a:t>vão </a:t>
            </a:r>
            <a:r>
              <a:rPr sz="1300" b="1" dirty="0">
                <a:solidFill>
                  <a:srgbClr val="333333"/>
                </a:solidFill>
                <a:latin typeface="Montserrat"/>
                <a:cs typeface="Montserrat"/>
              </a:rPr>
              <a:t>para</a:t>
            </a:r>
            <a:r>
              <a:rPr sz="1300" b="1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b="1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300" b="1" spc="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b="1" dirty="0">
                <a:solidFill>
                  <a:srgbClr val="333333"/>
                </a:solidFill>
                <a:latin typeface="Montserrat"/>
                <a:cs typeface="Montserrat"/>
              </a:rPr>
              <a:t>céu</a:t>
            </a:r>
            <a:r>
              <a:rPr sz="1300" b="1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b="1" dirty="0">
                <a:solidFill>
                  <a:srgbClr val="333333"/>
                </a:solidFill>
                <a:latin typeface="Montserrat"/>
                <a:cs typeface="Montserrat"/>
              </a:rPr>
              <a:t>com</a:t>
            </a:r>
            <a:r>
              <a:rPr sz="1300" b="1" spc="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b="1" dirty="0">
                <a:solidFill>
                  <a:srgbClr val="333333"/>
                </a:solidFill>
                <a:latin typeface="Montserrat"/>
                <a:cs typeface="Montserrat"/>
              </a:rPr>
              <a:t>Jesus</a:t>
            </a:r>
            <a:r>
              <a:rPr sz="1300" b="1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300" b="1" spc="-10" dirty="0">
                <a:solidFill>
                  <a:srgbClr val="333333"/>
                </a:solidFill>
                <a:latin typeface="Montserrat"/>
                <a:cs typeface="Montserrat"/>
              </a:rPr>
              <a:t>Cristo.</a:t>
            </a:r>
            <a:endParaRPr sz="1300" dirty="0">
              <a:latin typeface="Montserrat"/>
              <a:cs typeface="Montserra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364029" y="4198839"/>
            <a:ext cx="2444750" cy="255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0" b="1" dirty="0">
                <a:solidFill>
                  <a:srgbClr val="333333"/>
                </a:solidFill>
                <a:latin typeface="Montserrat Black"/>
                <a:cs typeface="Montserrat Black"/>
              </a:rPr>
              <a:t>2ª</a:t>
            </a:r>
            <a:r>
              <a:rPr sz="1500" b="1" spc="-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500" b="1" dirty="0">
                <a:solidFill>
                  <a:srgbClr val="333333"/>
                </a:solidFill>
                <a:latin typeface="Montserrat Black"/>
                <a:cs typeface="Montserrat Black"/>
              </a:rPr>
              <a:t>Ressureição </a:t>
            </a:r>
            <a:r>
              <a:rPr sz="15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(Ímpios)</a:t>
            </a:r>
            <a:endParaRPr sz="1500">
              <a:latin typeface="Montserrat Black"/>
              <a:cs typeface="Montserrat Blac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5880" y="5872482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455" y="5879783"/>
            <a:ext cx="695724" cy="53004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11719" y="2111358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81114" y="301980"/>
            <a:ext cx="5469267" cy="655601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328954" y="2278148"/>
            <a:ext cx="6201410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400" b="1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lang="pt-BR" sz="2400" b="1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b="1" dirty="0">
                <a:solidFill>
                  <a:srgbClr val="333333"/>
                </a:solidFill>
                <a:latin typeface="Montserrat"/>
                <a:cs typeface="Montserrat"/>
              </a:rPr>
              <a:t>milênio</a:t>
            </a:r>
            <a:r>
              <a:rPr lang="pt-BR" sz="2400" b="1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b="1" dirty="0">
                <a:solidFill>
                  <a:srgbClr val="333333"/>
                </a:solidFill>
                <a:latin typeface="Montserrat"/>
                <a:cs typeface="Montserrat"/>
              </a:rPr>
              <a:t>será</a:t>
            </a:r>
            <a:r>
              <a:rPr lang="pt-BR" sz="2400" b="1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b="1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lang="pt-BR" sz="2400" b="1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b="1" dirty="0">
                <a:solidFill>
                  <a:srgbClr val="333333"/>
                </a:solidFill>
                <a:latin typeface="Montserrat"/>
                <a:cs typeface="Montserrat"/>
              </a:rPr>
              <a:t>período</a:t>
            </a:r>
            <a:r>
              <a:rPr lang="pt-BR" sz="2400" b="1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b="1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lang="pt-BR" sz="2400" b="1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b="1" dirty="0">
                <a:solidFill>
                  <a:srgbClr val="333333"/>
                </a:solidFill>
                <a:latin typeface="Montserrat"/>
                <a:cs typeface="Montserrat"/>
              </a:rPr>
              <a:t>mil</a:t>
            </a:r>
            <a:r>
              <a:rPr lang="pt-BR" sz="2400" b="1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b="1" spc="-20" dirty="0">
                <a:solidFill>
                  <a:srgbClr val="333333"/>
                </a:solidFill>
                <a:latin typeface="Montserrat"/>
                <a:cs typeface="Montserrat"/>
              </a:rPr>
              <a:t>anos </a:t>
            </a:r>
            <a:r>
              <a:rPr lang="pt-BR" sz="2400" b="1" dirty="0">
                <a:solidFill>
                  <a:srgbClr val="333333"/>
                </a:solidFill>
                <a:latin typeface="Montserrat"/>
                <a:cs typeface="Montserrat"/>
              </a:rPr>
              <a:t>no</a:t>
            </a:r>
            <a:r>
              <a:rPr lang="pt-BR" sz="2400" b="1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b="1" dirty="0">
                <a:solidFill>
                  <a:srgbClr val="333333"/>
                </a:solidFill>
                <a:latin typeface="Montserrat"/>
                <a:cs typeface="Montserrat"/>
              </a:rPr>
              <a:t>qual</a:t>
            </a:r>
            <a:r>
              <a:rPr lang="pt-BR" sz="2400" b="1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b="1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lang="pt-BR" sz="2400" b="1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b="1" dirty="0">
                <a:solidFill>
                  <a:srgbClr val="333333"/>
                </a:solidFill>
                <a:latin typeface="Montserrat"/>
                <a:cs typeface="Montserrat"/>
              </a:rPr>
              <a:t>salvos</a:t>
            </a:r>
            <a:r>
              <a:rPr lang="pt-BR" sz="2400" b="1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b="1" spc="-10" dirty="0">
                <a:solidFill>
                  <a:srgbClr val="333333"/>
                </a:solidFill>
                <a:latin typeface="Montserrat"/>
                <a:cs typeface="Montserrat"/>
              </a:rPr>
              <a:t>estarão</a:t>
            </a:r>
            <a:r>
              <a:rPr lang="pt-BR" sz="2400" b="1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b="1" dirty="0">
                <a:solidFill>
                  <a:srgbClr val="333333"/>
                </a:solidFill>
                <a:latin typeface="Montserrat"/>
                <a:cs typeface="Montserrat"/>
              </a:rPr>
              <a:t>com</a:t>
            </a:r>
            <a:r>
              <a:rPr lang="pt-BR" sz="2400" b="1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b="1" spc="-10" dirty="0">
                <a:solidFill>
                  <a:srgbClr val="333333"/>
                </a:solidFill>
                <a:latin typeface="Montserrat"/>
                <a:cs typeface="Montserrat"/>
              </a:rPr>
              <a:t>Cristo </a:t>
            </a:r>
            <a:r>
              <a:rPr lang="pt-BR" sz="2400" b="1" dirty="0">
                <a:solidFill>
                  <a:srgbClr val="333333"/>
                </a:solidFill>
                <a:latin typeface="Montserrat"/>
                <a:cs typeface="Montserrat"/>
              </a:rPr>
              <a:t>no</a:t>
            </a:r>
            <a:r>
              <a:rPr lang="pt-BR" sz="2400" b="1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b="1" dirty="0">
                <a:solidFill>
                  <a:srgbClr val="333333"/>
                </a:solidFill>
                <a:latin typeface="Montserrat"/>
                <a:cs typeface="Montserrat"/>
              </a:rPr>
              <a:t>Céu,</a:t>
            </a:r>
            <a:r>
              <a:rPr lang="pt-BR" sz="2400" b="1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b="1" dirty="0">
                <a:solidFill>
                  <a:srgbClr val="333333"/>
                </a:solidFill>
                <a:latin typeface="Montserrat"/>
                <a:cs typeface="Montserrat"/>
              </a:rPr>
              <a:t>enquanto</a:t>
            </a:r>
            <a:r>
              <a:rPr lang="pt-BR" sz="2400" b="1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b="1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lang="pt-BR" sz="2400" b="1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b="1" spc="-30" dirty="0">
                <a:solidFill>
                  <a:srgbClr val="333333"/>
                </a:solidFill>
                <a:latin typeface="Montserrat"/>
                <a:cs typeface="Montserrat"/>
              </a:rPr>
              <a:t>Terra</a:t>
            </a:r>
            <a:r>
              <a:rPr lang="pt-BR" sz="2400" b="1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b="1" spc="-10" dirty="0">
                <a:solidFill>
                  <a:srgbClr val="333333"/>
                </a:solidFill>
                <a:latin typeface="Montserrat"/>
                <a:cs typeface="Montserrat"/>
              </a:rPr>
              <a:t>estará </a:t>
            </a:r>
            <a:r>
              <a:rPr lang="pt-BR" sz="2400" b="1" dirty="0">
                <a:solidFill>
                  <a:srgbClr val="333333"/>
                </a:solidFill>
                <a:latin typeface="Montserrat"/>
                <a:cs typeface="Montserrat"/>
              </a:rPr>
              <a:t>desolada.</a:t>
            </a:r>
            <a:r>
              <a:rPr lang="pt-BR" sz="2400" b="1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dirty="0">
                <a:solidFill>
                  <a:srgbClr val="333333"/>
                </a:solidFill>
                <a:latin typeface="Montserrat"/>
                <a:cs typeface="Montserrat"/>
              </a:rPr>
              <a:t>Após</a:t>
            </a:r>
            <a:r>
              <a:rPr lang="pt-BR" sz="24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lang="pt-BR" sz="24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spc="-10" dirty="0">
                <a:solidFill>
                  <a:srgbClr val="333333"/>
                </a:solidFill>
                <a:latin typeface="Montserrat"/>
                <a:cs typeface="Montserrat"/>
              </a:rPr>
              <a:t>julgamento</a:t>
            </a:r>
            <a:r>
              <a:rPr lang="pt-BR" sz="24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dirty="0" err="1">
                <a:solidFill>
                  <a:srgbClr val="333333"/>
                </a:solidFill>
                <a:latin typeface="Montserrat"/>
                <a:cs typeface="Montserrat"/>
              </a:rPr>
              <a:t>ﬁnal</a:t>
            </a:r>
            <a:r>
              <a:rPr lang="pt-BR" sz="2400" dirty="0">
                <a:solidFill>
                  <a:srgbClr val="333333"/>
                </a:solidFill>
                <a:latin typeface="Montserrat"/>
                <a:cs typeface="Montserrat"/>
              </a:rPr>
              <a:t>,</a:t>
            </a:r>
            <a:r>
              <a:rPr lang="pt-BR" sz="24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spc="-20" dirty="0">
                <a:solidFill>
                  <a:srgbClr val="333333"/>
                </a:solidFill>
                <a:latin typeface="Montserrat"/>
                <a:cs typeface="Montserrat"/>
              </a:rPr>
              <a:t>Deus </a:t>
            </a:r>
            <a:r>
              <a:rPr lang="pt-BR" sz="2400" spc="-10" dirty="0">
                <a:solidFill>
                  <a:srgbClr val="333333"/>
                </a:solidFill>
                <a:latin typeface="Montserrat"/>
                <a:cs typeface="Montserrat"/>
              </a:rPr>
              <a:t>criará</a:t>
            </a:r>
            <a:r>
              <a:rPr lang="pt-BR" sz="24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dirty="0">
                <a:solidFill>
                  <a:srgbClr val="333333"/>
                </a:solidFill>
                <a:latin typeface="Montserrat"/>
                <a:cs typeface="Montserrat"/>
              </a:rPr>
              <a:t>novos</a:t>
            </a:r>
            <a:r>
              <a:rPr lang="pt-BR" sz="24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dirty="0">
                <a:solidFill>
                  <a:srgbClr val="333333"/>
                </a:solidFill>
                <a:latin typeface="Montserrat"/>
                <a:cs typeface="Montserrat"/>
              </a:rPr>
              <a:t>céus</a:t>
            </a:r>
            <a:r>
              <a:rPr lang="pt-BR" sz="24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lang="pt-BR" sz="24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dirty="0">
                <a:solidFill>
                  <a:srgbClr val="333333"/>
                </a:solidFill>
                <a:latin typeface="Montserrat"/>
                <a:cs typeface="Montserrat"/>
              </a:rPr>
              <a:t>nova</a:t>
            </a:r>
            <a:r>
              <a:rPr lang="pt-BR" sz="24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spc="-35" dirty="0">
                <a:solidFill>
                  <a:srgbClr val="333333"/>
                </a:solidFill>
                <a:latin typeface="Montserrat"/>
                <a:cs typeface="Montserrat"/>
              </a:rPr>
              <a:t>Terra,</a:t>
            </a:r>
            <a:r>
              <a:rPr lang="pt-BR" sz="24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dirty="0">
                <a:solidFill>
                  <a:srgbClr val="333333"/>
                </a:solidFill>
                <a:latin typeface="Montserrat"/>
                <a:cs typeface="Montserrat"/>
              </a:rPr>
              <a:t>onde</a:t>
            </a:r>
            <a:r>
              <a:rPr lang="pt-BR" sz="24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spc="-50" dirty="0">
                <a:solidFill>
                  <a:srgbClr val="333333"/>
                </a:solidFill>
                <a:latin typeface="Montserrat"/>
                <a:cs typeface="Montserrat"/>
              </a:rPr>
              <a:t>a </a:t>
            </a:r>
            <a:r>
              <a:rPr lang="pt-BR" sz="2400" dirty="0">
                <a:solidFill>
                  <a:srgbClr val="333333"/>
                </a:solidFill>
                <a:latin typeface="Montserrat"/>
                <a:cs typeface="Montserrat"/>
              </a:rPr>
              <a:t>paz</a:t>
            </a:r>
            <a:r>
              <a:rPr lang="pt-BR" sz="24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lang="pt-BR" sz="24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lang="pt-BR" sz="24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dirty="0">
                <a:solidFill>
                  <a:srgbClr val="333333"/>
                </a:solidFill>
                <a:latin typeface="Montserrat"/>
                <a:cs typeface="Montserrat"/>
              </a:rPr>
              <a:t>justiça</a:t>
            </a:r>
            <a:r>
              <a:rPr lang="pt-BR" sz="24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spc="-10" dirty="0">
                <a:solidFill>
                  <a:srgbClr val="333333"/>
                </a:solidFill>
                <a:latin typeface="Montserrat"/>
                <a:cs typeface="Montserrat"/>
              </a:rPr>
              <a:t>reinarão</a:t>
            </a:r>
            <a:r>
              <a:rPr lang="pt-BR" sz="24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dirty="0">
                <a:solidFill>
                  <a:srgbClr val="333333"/>
                </a:solidFill>
                <a:latin typeface="Montserrat"/>
                <a:cs typeface="Montserrat"/>
              </a:rPr>
              <a:t>para</a:t>
            </a:r>
            <a:r>
              <a:rPr lang="pt-BR" sz="24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lang="pt-BR" sz="2400" spc="-10" dirty="0">
                <a:solidFill>
                  <a:srgbClr val="333333"/>
                </a:solidFill>
                <a:latin typeface="Montserrat"/>
                <a:cs typeface="Montserrat"/>
              </a:rPr>
              <a:t>sempre.</a:t>
            </a:r>
            <a:endParaRPr lang="pt-BR" sz="2400" dirty="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5874" y="5872452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455" y="5879783"/>
            <a:ext cx="695724" cy="53004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24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plano</a:t>
            </a:r>
            <a:r>
              <a:rPr sz="24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de</a:t>
            </a:r>
            <a:r>
              <a:rPr sz="24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Deus</a:t>
            </a:r>
            <a:r>
              <a:rPr sz="24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para</a:t>
            </a:r>
            <a:r>
              <a:rPr sz="24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a</a:t>
            </a:r>
            <a:r>
              <a:rPr sz="24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humanidade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inclui</a:t>
            </a:r>
            <a:r>
              <a:rPr sz="24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um</a:t>
            </a:r>
            <a:r>
              <a:rPr sz="24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período</a:t>
            </a:r>
            <a:r>
              <a:rPr sz="24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especial</a:t>
            </a:r>
            <a:r>
              <a:rPr sz="2400" b="1" spc="-2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chamado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milênio</a:t>
            </a:r>
            <a:r>
              <a:rPr sz="2400" b="1" spc="-7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e,</a:t>
            </a:r>
            <a:r>
              <a:rPr sz="24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depois,</a:t>
            </a:r>
            <a:r>
              <a:rPr sz="24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4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eternidade</a:t>
            </a:r>
            <a:r>
              <a:rPr sz="24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em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uma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nova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Terra.</a:t>
            </a:r>
            <a:endParaRPr sz="2400">
              <a:latin typeface="Montserrat"/>
              <a:cs typeface="Montserra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96976" y="294233"/>
            <a:ext cx="5195023" cy="6563766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825500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D6AE6037-E1E9-5BE5-A420-3AB1E7C396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38460" y="509561"/>
            <a:ext cx="32480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45" dirty="0">
                <a:solidFill>
                  <a:srgbClr val="FFFFFF"/>
                </a:solidFill>
                <a:latin typeface="Advent Sans Logo"/>
                <a:cs typeface="Advent Sans Logo"/>
              </a:rPr>
              <a:t>ASSOCIA</a:t>
            </a:r>
            <a:r>
              <a:rPr sz="900" spc="-55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FFFFFF"/>
                </a:solidFill>
                <a:latin typeface="Advent Sans Logo"/>
                <a:cs typeface="Advent Sans Logo"/>
              </a:rPr>
              <a:t>ÇÃ</a:t>
            </a:r>
            <a:r>
              <a:rPr sz="900" spc="-5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FFFFFF"/>
                </a:solidFill>
                <a:latin typeface="Advent Sans Logo"/>
                <a:cs typeface="Advent Sans Logo"/>
              </a:rPr>
              <a:t>O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120" dirty="0">
                <a:solidFill>
                  <a:srgbClr val="FFFFFF"/>
                </a:solidFill>
                <a:latin typeface="Advent Sans Logo"/>
                <a:cs typeface="Advent Sans Logo"/>
              </a:rPr>
              <a:t>SUL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FFFFFF"/>
                </a:solidFill>
                <a:latin typeface="Advent Sans Logo"/>
                <a:cs typeface="Advent Sans Logo"/>
              </a:rPr>
              <a:t>DE</a:t>
            </a:r>
            <a:r>
              <a:rPr sz="900" spc="365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155" dirty="0">
                <a:solidFill>
                  <a:srgbClr val="FFFFFF"/>
                </a:solidFill>
                <a:latin typeface="Advent Sans Logo"/>
                <a:cs typeface="Advent Sans Logo"/>
              </a:rPr>
              <a:t>RONDÔNIA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FFFFFF"/>
                </a:solidFill>
                <a:latin typeface="Advent Sans Logo"/>
                <a:cs typeface="Advent Sans Logo"/>
              </a:rPr>
              <a:t>|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125" dirty="0">
                <a:solidFill>
                  <a:srgbClr val="FFFFFF"/>
                </a:solidFill>
                <a:latin typeface="Advent Sans Logo"/>
                <a:cs typeface="Advent Sans Logo"/>
              </a:rPr>
              <a:t>ASuR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114" dirty="0">
                <a:solidFill>
                  <a:srgbClr val="FFFFFF"/>
                </a:solidFill>
                <a:latin typeface="Advent Sans Logo"/>
                <a:cs typeface="Advent Sans Logo"/>
              </a:rPr>
              <a:t>202</a:t>
            </a:r>
            <a:r>
              <a:rPr sz="900" spc="-35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Advent Sans Logo"/>
                <a:cs typeface="Advent Sans Logo"/>
              </a:rPr>
              <a:t>5</a:t>
            </a:r>
            <a:endParaRPr sz="900" dirty="0">
              <a:latin typeface="Advent Sans Logo"/>
              <a:cs typeface="Advent Sans Log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1686" y="449061"/>
            <a:ext cx="313690" cy="312420"/>
          </a:xfrm>
          <a:custGeom>
            <a:avLst/>
            <a:gdLst/>
            <a:ahLst/>
            <a:cxnLst/>
            <a:rect l="l" t="t" r="r" b="b"/>
            <a:pathLst>
              <a:path w="313690" h="312420">
                <a:moveTo>
                  <a:pt x="127816" y="259079"/>
                </a:moveTo>
                <a:lnTo>
                  <a:pt x="113752" y="260349"/>
                </a:lnTo>
                <a:lnTo>
                  <a:pt x="49782" y="270509"/>
                </a:lnTo>
                <a:lnTo>
                  <a:pt x="72464" y="288289"/>
                </a:lnTo>
                <a:lnTo>
                  <a:pt x="98179" y="302259"/>
                </a:lnTo>
                <a:lnTo>
                  <a:pt x="126385" y="309879"/>
                </a:lnTo>
                <a:lnTo>
                  <a:pt x="156538" y="312419"/>
                </a:lnTo>
                <a:lnTo>
                  <a:pt x="186687" y="309879"/>
                </a:lnTo>
                <a:lnTo>
                  <a:pt x="214893" y="302259"/>
                </a:lnTo>
                <a:lnTo>
                  <a:pt x="240611" y="288289"/>
                </a:lnTo>
                <a:lnTo>
                  <a:pt x="255193" y="276859"/>
                </a:lnTo>
                <a:lnTo>
                  <a:pt x="150138" y="276859"/>
                </a:lnTo>
                <a:lnTo>
                  <a:pt x="149833" y="275589"/>
                </a:lnTo>
                <a:lnTo>
                  <a:pt x="145713" y="269239"/>
                </a:lnTo>
                <a:lnTo>
                  <a:pt x="138422" y="262889"/>
                </a:lnTo>
                <a:lnTo>
                  <a:pt x="127816" y="259079"/>
                </a:lnTo>
                <a:close/>
              </a:path>
              <a:path w="313690" h="312420">
                <a:moveTo>
                  <a:pt x="161936" y="243839"/>
                </a:moveTo>
                <a:lnTo>
                  <a:pt x="151128" y="243839"/>
                </a:lnTo>
                <a:lnTo>
                  <a:pt x="151128" y="276859"/>
                </a:lnTo>
                <a:lnTo>
                  <a:pt x="161949" y="276859"/>
                </a:lnTo>
                <a:lnTo>
                  <a:pt x="161936" y="273049"/>
                </a:lnTo>
                <a:lnTo>
                  <a:pt x="163575" y="265429"/>
                </a:lnTo>
                <a:lnTo>
                  <a:pt x="165796" y="261619"/>
                </a:lnTo>
                <a:lnTo>
                  <a:pt x="161936" y="261619"/>
                </a:lnTo>
                <a:lnTo>
                  <a:pt x="161936" y="243839"/>
                </a:lnTo>
                <a:close/>
              </a:path>
              <a:path w="313690" h="312420">
                <a:moveTo>
                  <a:pt x="185256" y="259079"/>
                </a:moveTo>
                <a:lnTo>
                  <a:pt x="174649" y="262889"/>
                </a:lnTo>
                <a:lnTo>
                  <a:pt x="167356" y="269239"/>
                </a:lnTo>
                <a:lnTo>
                  <a:pt x="163231" y="275589"/>
                </a:lnTo>
                <a:lnTo>
                  <a:pt x="162927" y="276859"/>
                </a:lnTo>
                <a:lnTo>
                  <a:pt x="255193" y="276859"/>
                </a:lnTo>
                <a:lnTo>
                  <a:pt x="263295" y="270509"/>
                </a:lnTo>
                <a:lnTo>
                  <a:pt x="199325" y="260349"/>
                </a:lnTo>
                <a:lnTo>
                  <a:pt x="185256" y="259079"/>
                </a:lnTo>
                <a:close/>
              </a:path>
              <a:path w="313690" h="312420">
                <a:moveTo>
                  <a:pt x="313077" y="157479"/>
                </a:moveTo>
                <a:lnTo>
                  <a:pt x="221537" y="157479"/>
                </a:lnTo>
                <a:lnTo>
                  <a:pt x="223120" y="168909"/>
                </a:lnTo>
                <a:lnTo>
                  <a:pt x="221396" y="181609"/>
                </a:lnTo>
                <a:lnTo>
                  <a:pt x="215488" y="194309"/>
                </a:lnTo>
                <a:lnTo>
                  <a:pt x="204519" y="208279"/>
                </a:lnTo>
                <a:lnTo>
                  <a:pt x="180643" y="232409"/>
                </a:lnTo>
                <a:lnTo>
                  <a:pt x="133666" y="232409"/>
                </a:lnTo>
                <a:lnTo>
                  <a:pt x="133666" y="242569"/>
                </a:lnTo>
                <a:lnTo>
                  <a:pt x="133971" y="243839"/>
                </a:lnTo>
                <a:lnTo>
                  <a:pt x="170724" y="243839"/>
                </a:lnTo>
                <a:lnTo>
                  <a:pt x="167105" y="247649"/>
                </a:lnTo>
                <a:lnTo>
                  <a:pt x="164806" y="252729"/>
                </a:lnTo>
                <a:lnTo>
                  <a:pt x="163282" y="260349"/>
                </a:lnTo>
                <a:lnTo>
                  <a:pt x="163079" y="261619"/>
                </a:lnTo>
                <a:lnTo>
                  <a:pt x="165796" y="261619"/>
                </a:lnTo>
                <a:lnTo>
                  <a:pt x="168018" y="257809"/>
                </a:lnTo>
                <a:lnTo>
                  <a:pt x="174554" y="250189"/>
                </a:lnTo>
                <a:lnTo>
                  <a:pt x="182472" y="241299"/>
                </a:lnTo>
                <a:lnTo>
                  <a:pt x="200912" y="223519"/>
                </a:lnTo>
                <a:lnTo>
                  <a:pt x="265915" y="223519"/>
                </a:lnTo>
                <a:lnTo>
                  <a:pt x="263485" y="220979"/>
                </a:lnTo>
                <a:lnTo>
                  <a:pt x="263485" y="210819"/>
                </a:lnTo>
                <a:lnTo>
                  <a:pt x="267130" y="207009"/>
                </a:lnTo>
                <a:lnTo>
                  <a:pt x="304363" y="207009"/>
                </a:lnTo>
                <a:lnTo>
                  <a:pt x="310649" y="184149"/>
                </a:lnTo>
                <a:lnTo>
                  <a:pt x="313077" y="157479"/>
                </a:lnTo>
                <a:close/>
              </a:path>
              <a:path w="313690" h="312420">
                <a:moveTo>
                  <a:pt x="156538" y="0"/>
                </a:moveTo>
                <a:lnTo>
                  <a:pt x="107021" y="7619"/>
                </a:lnTo>
                <a:lnTo>
                  <a:pt x="64017" y="30479"/>
                </a:lnTo>
                <a:lnTo>
                  <a:pt x="30107" y="63499"/>
                </a:lnTo>
                <a:lnTo>
                  <a:pt x="7870" y="106679"/>
                </a:lnTo>
                <a:lnTo>
                  <a:pt x="89" y="154939"/>
                </a:lnTo>
                <a:lnTo>
                  <a:pt x="0" y="157479"/>
                </a:lnTo>
                <a:lnTo>
                  <a:pt x="1733" y="176529"/>
                </a:lnTo>
                <a:lnTo>
                  <a:pt x="1849" y="177799"/>
                </a:lnTo>
                <a:lnTo>
                  <a:pt x="1964" y="179069"/>
                </a:lnTo>
                <a:lnTo>
                  <a:pt x="2080" y="180339"/>
                </a:lnTo>
                <a:lnTo>
                  <a:pt x="2195" y="181609"/>
                </a:lnTo>
                <a:lnTo>
                  <a:pt x="2311" y="182879"/>
                </a:lnTo>
                <a:lnTo>
                  <a:pt x="2427" y="184149"/>
                </a:lnTo>
                <a:lnTo>
                  <a:pt x="9757" y="210819"/>
                </a:lnTo>
                <a:lnTo>
                  <a:pt x="21428" y="236219"/>
                </a:lnTo>
                <a:lnTo>
                  <a:pt x="36993" y="257809"/>
                </a:lnTo>
                <a:lnTo>
                  <a:pt x="63028" y="231139"/>
                </a:lnTo>
                <a:lnTo>
                  <a:pt x="118794" y="222249"/>
                </a:lnTo>
                <a:lnTo>
                  <a:pt x="134737" y="220979"/>
                </a:lnTo>
                <a:lnTo>
                  <a:pt x="161898" y="220979"/>
                </a:lnTo>
                <a:lnTo>
                  <a:pt x="161898" y="214629"/>
                </a:lnTo>
                <a:lnTo>
                  <a:pt x="162717" y="210819"/>
                </a:lnTo>
                <a:lnTo>
                  <a:pt x="116495" y="210819"/>
                </a:lnTo>
                <a:lnTo>
                  <a:pt x="115403" y="209549"/>
                </a:lnTo>
                <a:lnTo>
                  <a:pt x="106991" y="203199"/>
                </a:lnTo>
                <a:lnTo>
                  <a:pt x="102248" y="191769"/>
                </a:lnTo>
                <a:lnTo>
                  <a:pt x="102393" y="190499"/>
                </a:lnTo>
                <a:lnTo>
                  <a:pt x="99795" y="190499"/>
                </a:lnTo>
                <a:lnTo>
                  <a:pt x="99058" y="189229"/>
                </a:lnTo>
                <a:lnTo>
                  <a:pt x="93687" y="179069"/>
                </a:lnTo>
                <a:lnTo>
                  <a:pt x="93757" y="176529"/>
                </a:lnTo>
                <a:lnTo>
                  <a:pt x="93862" y="172719"/>
                </a:lnTo>
                <a:lnTo>
                  <a:pt x="93967" y="168909"/>
                </a:lnTo>
                <a:lnTo>
                  <a:pt x="94072" y="165099"/>
                </a:lnTo>
                <a:lnTo>
                  <a:pt x="95144" y="162559"/>
                </a:lnTo>
                <a:lnTo>
                  <a:pt x="92873" y="162559"/>
                </a:lnTo>
                <a:lnTo>
                  <a:pt x="91946" y="161289"/>
                </a:lnTo>
                <a:lnTo>
                  <a:pt x="91603" y="161289"/>
                </a:lnTo>
                <a:lnTo>
                  <a:pt x="90023" y="149859"/>
                </a:lnTo>
                <a:lnTo>
                  <a:pt x="91751" y="137159"/>
                </a:lnTo>
                <a:lnTo>
                  <a:pt x="97663" y="124459"/>
                </a:lnTo>
                <a:lnTo>
                  <a:pt x="108634" y="110489"/>
                </a:lnTo>
                <a:lnTo>
                  <a:pt x="157262" y="62229"/>
                </a:lnTo>
                <a:lnTo>
                  <a:pt x="164529" y="54609"/>
                </a:lnTo>
                <a:lnTo>
                  <a:pt x="169948" y="48259"/>
                </a:lnTo>
                <a:lnTo>
                  <a:pt x="173813" y="40639"/>
                </a:lnTo>
                <a:lnTo>
                  <a:pt x="176414" y="31749"/>
                </a:lnTo>
                <a:lnTo>
                  <a:pt x="176630" y="30479"/>
                </a:lnTo>
                <a:lnTo>
                  <a:pt x="249054" y="30479"/>
                </a:lnTo>
                <a:lnTo>
                  <a:pt x="206051" y="7619"/>
                </a:lnTo>
                <a:lnTo>
                  <a:pt x="156538" y="0"/>
                </a:lnTo>
                <a:close/>
              </a:path>
              <a:path w="313690" h="312420">
                <a:moveTo>
                  <a:pt x="265915" y="223519"/>
                </a:moveTo>
                <a:lnTo>
                  <a:pt x="200912" y="223519"/>
                </a:lnTo>
                <a:lnTo>
                  <a:pt x="250049" y="231139"/>
                </a:lnTo>
                <a:lnTo>
                  <a:pt x="276084" y="257809"/>
                </a:lnTo>
                <a:lnTo>
                  <a:pt x="291644" y="236219"/>
                </a:lnTo>
                <a:lnTo>
                  <a:pt x="296896" y="224789"/>
                </a:lnTo>
                <a:lnTo>
                  <a:pt x="267130" y="224789"/>
                </a:lnTo>
                <a:lnTo>
                  <a:pt x="265915" y="223519"/>
                </a:lnTo>
                <a:close/>
              </a:path>
              <a:path w="313690" h="312420">
                <a:moveTo>
                  <a:pt x="161898" y="220979"/>
                </a:moveTo>
                <a:lnTo>
                  <a:pt x="134737" y="220979"/>
                </a:lnTo>
                <a:lnTo>
                  <a:pt x="144627" y="222249"/>
                </a:lnTo>
                <a:lnTo>
                  <a:pt x="149682" y="226059"/>
                </a:lnTo>
                <a:lnTo>
                  <a:pt x="151116" y="232409"/>
                </a:lnTo>
                <a:lnTo>
                  <a:pt x="161898" y="232409"/>
                </a:lnTo>
                <a:lnTo>
                  <a:pt x="161898" y="220979"/>
                </a:lnTo>
                <a:close/>
              </a:path>
              <a:path w="313690" h="312420">
                <a:moveTo>
                  <a:pt x="308688" y="128269"/>
                </a:moveTo>
                <a:lnTo>
                  <a:pt x="213358" y="128269"/>
                </a:lnTo>
                <a:lnTo>
                  <a:pt x="214082" y="129539"/>
                </a:lnTo>
                <a:lnTo>
                  <a:pt x="219456" y="140969"/>
                </a:lnTo>
                <a:lnTo>
                  <a:pt x="219418" y="142239"/>
                </a:lnTo>
                <a:lnTo>
                  <a:pt x="219303" y="146049"/>
                </a:lnTo>
                <a:lnTo>
                  <a:pt x="219189" y="149859"/>
                </a:lnTo>
                <a:lnTo>
                  <a:pt x="219075" y="153669"/>
                </a:lnTo>
                <a:lnTo>
                  <a:pt x="212648" y="168909"/>
                </a:lnTo>
                <a:lnTo>
                  <a:pt x="199884" y="184149"/>
                </a:lnTo>
                <a:lnTo>
                  <a:pt x="182383" y="201929"/>
                </a:lnTo>
                <a:lnTo>
                  <a:pt x="175124" y="209549"/>
                </a:lnTo>
                <a:lnTo>
                  <a:pt x="169708" y="215899"/>
                </a:lnTo>
                <a:lnTo>
                  <a:pt x="165845" y="223519"/>
                </a:lnTo>
                <a:lnTo>
                  <a:pt x="163244" y="231139"/>
                </a:lnTo>
                <a:lnTo>
                  <a:pt x="163041" y="232409"/>
                </a:lnTo>
                <a:lnTo>
                  <a:pt x="165441" y="232409"/>
                </a:lnTo>
                <a:lnTo>
                  <a:pt x="168686" y="227329"/>
                </a:lnTo>
                <a:lnTo>
                  <a:pt x="172723" y="222249"/>
                </a:lnTo>
                <a:lnTo>
                  <a:pt x="209578" y="184149"/>
                </a:lnTo>
                <a:lnTo>
                  <a:pt x="220280" y="157479"/>
                </a:lnTo>
                <a:lnTo>
                  <a:pt x="313077" y="157479"/>
                </a:lnTo>
                <a:lnTo>
                  <a:pt x="313193" y="156209"/>
                </a:lnTo>
                <a:lnTo>
                  <a:pt x="308688" y="128269"/>
                </a:lnTo>
                <a:close/>
              </a:path>
              <a:path w="313690" h="312420">
                <a:moveTo>
                  <a:pt x="304363" y="207009"/>
                </a:moveTo>
                <a:lnTo>
                  <a:pt x="276985" y="207009"/>
                </a:lnTo>
                <a:lnTo>
                  <a:pt x="280871" y="210819"/>
                </a:lnTo>
                <a:lnTo>
                  <a:pt x="280871" y="220979"/>
                </a:lnTo>
                <a:lnTo>
                  <a:pt x="277227" y="224789"/>
                </a:lnTo>
                <a:lnTo>
                  <a:pt x="296896" y="224789"/>
                </a:lnTo>
                <a:lnTo>
                  <a:pt x="303316" y="210819"/>
                </a:lnTo>
                <a:lnTo>
                  <a:pt x="304363" y="207009"/>
                </a:lnTo>
                <a:close/>
              </a:path>
              <a:path w="313690" h="312420">
                <a:moveTo>
                  <a:pt x="276465" y="208279"/>
                </a:moveTo>
                <a:lnTo>
                  <a:pt x="267892" y="208279"/>
                </a:lnTo>
                <a:lnTo>
                  <a:pt x="264819" y="212089"/>
                </a:lnTo>
                <a:lnTo>
                  <a:pt x="264819" y="219709"/>
                </a:lnTo>
                <a:lnTo>
                  <a:pt x="267892" y="223519"/>
                </a:lnTo>
                <a:lnTo>
                  <a:pt x="276223" y="223519"/>
                </a:lnTo>
                <a:lnTo>
                  <a:pt x="278425" y="220979"/>
                </a:lnTo>
                <a:lnTo>
                  <a:pt x="268933" y="220979"/>
                </a:lnTo>
                <a:lnTo>
                  <a:pt x="268933" y="210819"/>
                </a:lnTo>
                <a:lnTo>
                  <a:pt x="278505" y="210819"/>
                </a:lnTo>
                <a:lnTo>
                  <a:pt x="276465" y="208279"/>
                </a:lnTo>
                <a:close/>
              </a:path>
              <a:path w="313690" h="312420">
                <a:moveTo>
                  <a:pt x="272197" y="217169"/>
                </a:moveTo>
                <a:lnTo>
                  <a:pt x="270737" y="217169"/>
                </a:lnTo>
                <a:lnTo>
                  <a:pt x="270737" y="220979"/>
                </a:lnTo>
                <a:lnTo>
                  <a:pt x="274572" y="220979"/>
                </a:lnTo>
                <a:lnTo>
                  <a:pt x="272197" y="217169"/>
                </a:lnTo>
                <a:close/>
              </a:path>
              <a:path w="313690" h="312420">
                <a:moveTo>
                  <a:pt x="278505" y="210819"/>
                </a:moveTo>
                <a:lnTo>
                  <a:pt x="274547" y="210819"/>
                </a:lnTo>
                <a:lnTo>
                  <a:pt x="275703" y="212089"/>
                </a:lnTo>
                <a:lnTo>
                  <a:pt x="275703" y="214629"/>
                </a:lnTo>
                <a:lnTo>
                  <a:pt x="274801" y="215899"/>
                </a:lnTo>
                <a:lnTo>
                  <a:pt x="273861" y="215899"/>
                </a:lnTo>
                <a:lnTo>
                  <a:pt x="276604" y="220979"/>
                </a:lnTo>
                <a:lnTo>
                  <a:pt x="278425" y="220979"/>
                </a:lnTo>
                <a:lnTo>
                  <a:pt x="279525" y="219709"/>
                </a:lnTo>
                <a:lnTo>
                  <a:pt x="279525" y="212089"/>
                </a:lnTo>
                <a:lnTo>
                  <a:pt x="278505" y="210819"/>
                </a:lnTo>
                <a:close/>
              </a:path>
              <a:path w="313690" h="312420">
                <a:moveTo>
                  <a:pt x="273886" y="212089"/>
                </a:moveTo>
                <a:lnTo>
                  <a:pt x="270737" y="212089"/>
                </a:lnTo>
                <a:lnTo>
                  <a:pt x="270737" y="215899"/>
                </a:lnTo>
                <a:lnTo>
                  <a:pt x="273150" y="215899"/>
                </a:lnTo>
                <a:lnTo>
                  <a:pt x="273886" y="214629"/>
                </a:lnTo>
                <a:lnTo>
                  <a:pt x="273886" y="212089"/>
                </a:lnTo>
                <a:close/>
              </a:path>
              <a:path w="313690" h="312420">
                <a:moveTo>
                  <a:pt x="296048" y="88899"/>
                </a:moveTo>
                <a:lnTo>
                  <a:pt x="177760" y="88899"/>
                </a:lnTo>
                <a:lnTo>
                  <a:pt x="177760" y="106679"/>
                </a:lnTo>
                <a:lnTo>
                  <a:pt x="176121" y="114299"/>
                </a:lnTo>
                <a:lnTo>
                  <a:pt x="171678" y="121919"/>
                </a:lnTo>
                <a:lnTo>
                  <a:pt x="165142" y="129539"/>
                </a:lnTo>
                <a:lnTo>
                  <a:pt x="157224" y="137159"/>
                </a:lnTo>
                <a:lnTo>
                  <a:pt x="121702" y="172719"/>
                </a:lnTo>
                <a:lnTo>
                  <a:pt x="114115" y="182879"/>
                </a:lnTo>
                <a:lnTo>
                  <a:pt x="110433" y="191769"/>
                </a:lnTo>
                <a:lnTo>
                  <a:pt x="110903" y="199389"/>
                </a:lnTo>
                <a:lnTo>
                  <a:pt x="110981" y="200659"/>
                </a:lnTo>
                <a:lnTo>
                  <a:pt x="116927" y="209549"/>
                </a:lnTo>
                <a:lnTo>
                  <a:pt x="116495" y="210819"/>
                </a:lnTo>
                <a:lnTo>
                  <a:pt x="162717" y="210819"/>
                </a:lnTo>
                <a:lnTo>
                  <a:pt x="163537" y="207009"/>
                </a:lnTo>
                <a:lnTo>
                  <a:pt x="165757" y="203199"/>
                </a:lnTo>
                <a:lnTo>
                  <a:pt x="161936" y="203199"/>
                </a:lnTo>
                <a:lnTo>
                  <a:pt x="161936" y="186689"/>
                </a:lnTo>
                <a:lnTo>
                  <a:pt x="163575" y="179069"/>
                </a:lnTo>
                <a:lnTo>
                  <a:pt x="168018" y="171449"/>
                </a:lnTo>
                <a:lnTo>
                  <a:pt x="174554" y="162559"/>
                </a:lnTo>
                <a:lnTo>
                  <a:pt x="182472" y="154939"/>
                </a:lnTo>
                <a:lnTo>
                  <a:pt x="191451" y="146049"/>
                </a:lnTo>
                <a:lnTo>
                  <a:pt x="199038" y="135889"/>
                </a:lnTo>
                <a:lnTo>
                  <a:pt x="202720" y="126999"/>
                </a:lnTo>
                <a:lnTo>
                  <a:pt x="202250" y="119379"/>
                </a:lnTo>
                <a:lnTo>
                  <a:pt x="202172" y="118109"/>
                </a:lnTo>
                <a:lnTo>
                  <a:pt x="196226" y="109219"/>
                </a:lnTo>
                <a:lnTo>
                  <a:pt x="305616" y="109219"/>
                </a:lnTo>
                <a:lnTo>
                  <a:pt x="305206" y="106679"/>
                </a:lnTo>
                <a:lnTo>
                  <a:pt x="296048" y="88899"/>
                </a:lnTo>
                <a:close/>
              </a:path>
              <a:path w="313690" h="312420">
                <a:moveTo>
                  <a:pt x="305616" y="109219"/>
                </a:moveTo>
                <a:lnTo>
                  <a:pt x="197750" y="109219"/>
                </a:lnTo>
                <a:lnTo>
                  <a:pt x="206162" y="115569"/>
                </a:lnTo>
                <a:lnTo>
                  <a:pt x="210906" y="126999"/>
                </a:lnTo>
                <a:lnTo>
                  <a:pt x="209303" y="140969"/>
                </a:lnTo>
                <a:lnTo>
                  <a:pt x="198677" y="157479"/>
                </a:lnTo>
                <a:lnTo>
                  <a:pt x="182434" y="172719"/>
                </a:lnTo>
                <a:lnTo>
                  <a:pt x="175169" y="180339"/>
                </a:lnTo>
                <a:lnTo>
                  <a:pt x="169753" y="186689"/>
                </a:lnTo>
                <a:lnTo>
                  <a:pt x="165889" y="194309"/>
                </a:lnTo>
                <a:lnTo>
                  <a:pt x="163282" y="203199"/>
                </a:lnTo>
                <a:lnTo>
                  <a:pt x="165757" y="203199"/>
                </a:lnTo>
                <a:lnTo>
                  <a:pt x="167978" y="199389"/>
                </a:lnTo>
                <a:lnTo>
                  <a:pt x="174510" y="191769"/>
                </a:lnTo>
                <a:lnTo>
                  <a:pt x="202127" y="163829"/>
                </a:lnTo>
                <a:lnTo>
                  <a:pt x="214388" y="142239"/>
                </a:lnTo>
                <a:lnTo>
                  <a:pt x="213053" y="129539"/>
                </a:lnTo>
                <a:lnTo>
                  <a:pt x="212584" y="128269"/>
                </a:lnTo>
                <a:lnTo>
                  <a:pt x="308688" y="128269"/>
                </a:lnTo>
                <a:lnTo>
                  <a:pt x="305616" y="109219"/>
                </a:lnTo>
                <a:close/>
              </a:path>
              <a:path w="313690" h="312420">
                <a:moveTo>
                  <a:pt x="279053" y="59689"/>
                </a:moveTo>
                <a:lnTo>
                  <a:pt x="177811" y="59689"/>
                </a:lnTo>
                <a:lnTo>
                  <a:pt x="177811" y="77469"/>
                </a:lnTo>
                <a:lnTo>
                  <a:pt x="176172" y="85089"/>
                </a:lnTo>
                <a:lnTo>
                  <a:pt x="171729" y="92709"/>
                </a:lnTo>
                <a:lnTo>
                  <a:pt x="165193" y="100329"/>
                </a:lnTo>
                <a:lnTo>
                  <a:pt x="157275" y="107949"/>
                </a:lnTo>
                <a:lnTo>
                  <a:pt x="118350" y="147319"/>
                </a:lnTo>
                <a:lnTo>
                  <a:pt x="111026" y="154939"/>
                </a:lnTo>
                <a:lnTo>
                  <a:pt x="103452" y="165099"/>
                </a:lnTo>
                <a:lnTo>
                  <a:pt x="98765" y="176529"/>
                </a:lnTo>
                <a:lnTo>
                  <a:pt x="100100" y="189229"/>
                </a:lnTo>
                <a:lnTo>
                  <a:pt x="100570" y="190499"/>
                </a:lnTo>
                <a:lnTo>
                  <a:pt x="102393" y="190499"/>
                </a:lnTo>
                <a:lnTo>
                  <a:pt x="103850" y="177799"/>
                </a:lnTo>
                <a:lnTo>
                  <a:pt x="114476" y="162559"/>
                </a:lnTo>
                <a:lnTo>
                  <a:pt x="157275" y="119379"/>
                </a:lnTo>
                <a:lnTo>
                  <a:pt x="176617" y="88899"/>
                </a:lnTo>
                <a:lnTo>
                  <a:pt x="296048" y="88899"/>
                </a:lnTo>
                <a:lnTo>
                  <a:pt x="282966" y="63499"/>
                </a:lnTo>
                <a:lnTo>
                  <a:pt x="279053" y="59689"/>
                </a:lnTo>
                <a:close/>
              </a:path>
              <a:path w="313690" h="312420">
                <a:moveTo>
                  <a:pt x="249054" y="30479"/>
                </a:moveTo>
                <a:lnTo>
                  <a:pt x="177773" y="30479"/>
                </a:lnTo>
                <a:lnTo>
                  <a:pt x="177773" y="48259"/>
                </a:lnTo>
                <a:lnTo>
                  <a:pt x="176134" y="55879"/>
                </a:lnTo>
                <a:lnTo>
                  <a:pt x="171691" y="63499"/>
                </a:lnTo>
                <a:lnTo>
                  <a:pt x="165155" y="71119"/>
                </a:lnTo>
                <a:lnTo>
                  <a:pt x="157237" y="80009"/>
                </a:lnTo>
                <a:lnTo>
                  <a:pt x="115289" y="121919"/>
                </a:lnTo>
                <a:lnTo>
                  <a:pt x="103569" y="134619"/>
                </a:lnTo>
                <a:lnTo>
                  <a:pt x="96750" y="144779"/>
                </a:lnTo>
                <a:lnTo>
                  <a:pt x="93593" y="152399"/>
                </a:lnTo>
                <a:lnTo>
                  <a:pt x="92861" y="161289"/>
                </a:lnTo>
                <a:lnTo>
                  <a:pt x="92873" y="162559"/>
                </a:lnTo>
                <a:lnTo>
                  <a:pt x="95144" y="162559"/>
                </a:lnTo>
                <a:lnTo>
                  <a:pt x="100503" y="149859"/>
                </a:lnTo>
                <a:lnTo>
                  <a:pt x="113270" y="134619"/>
                </a:lnTo>
                <a:lnTo>
                  <a:pt x="157313" y="90169"/>
                </a:lnTo>
                <a:lnTo>
                  <a:pt x="176668" y="59689"/>
                </a:lnTo>
                <a:lnTo>
                  <a:pt x="279053" y="59689"/>
                </a:lnTo>
                <a:lnTo>
                  <a:pt x="249054" y="304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157415" y="5986224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FFFFFF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FFFFFF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58904" y="5986224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271286" y="2005038"/>
            <a:ext cx="364997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79675" algn="l"/>
              </a:tabLst>
            </a:pPr>
            <a:r>
              <a:rPr sz="4800" dirty="0">
                <a:solidFill>
                  <a:srgbClr val="FFFFFF"/>
                </a:solidFill>
              </a:rPr>
              <a:t>E</a:t>
            </a:r>
            <a:r>
              <a:rPr sz="4800" spc="-50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s</a:t>
            </a:r>
            <a:r>
              <a:rPr sz="4800" spc="-5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c</a:t>
            </a:r>
            <a:r>
              <a:rPr sz="4800" spc="-4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o</a:t>
            </a:r>
            <a:r>
              <a:rPr sz="4800" spc="-5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l</a:t>
            </a:r>
            <a:r>
              <a:rPr sz="4800" spc="-60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h</a:t>
            </a:r>
            <a:r>
              <a:rPr sz="4800" spc="-55" dirty="0">
                <a:solidFill>
                  <a:srgbClr val="FFFFFF"/>
                </a:solidFill>
              </a:rPr>
              <a:t> </a:t>
            </a:r>
            <a:r>
              <a:rPr sz="4800" spc="-50" dirty="0">
                <a:solidFill>
                  <a:srgbClr val="FFFFFF"/>
                </a:solidFill>
              </a:rPr>
              <a:t>a</a:t>
            </a:r>
            <a:r>
              <a:rPr sz="4800" dirty="0">
                <a:solidFill>
                  <a:srgbClr val="FFFFFF"/>
                </a:solidFill>
              </a:rPr>
              <a:t>	h</a:t>
            </a:r>
            <a:r>
              <a:rPr sz="4800" spc="-6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o</a:t>
            </a:r>
            <a:r>
              <a:rPr sz="4800" spc="-60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j</a:t>
            </a:r>
            <a:r>
              <a:rPr sz="4800" spc="-60" dirty="0">
                <a:solidFill>
                  <a:srgbClr val="FFFFFF"/>
                </a:solidFill>
              </a:rPr>
              <a:t> </a:t>
            </a:r>
            <a:r>
              <a:rPr sz="4800" spc="-50" dirty="0">
                <a:solidFill>
                  <a:srgbClr val="FFFFFF"/>
                </a:solidFill>
              </a:rPr>
              <a:t>e</a:t>
            </a:r>
            <a:endParaRPr sz="4800"/>
          </a:p>
        </p:txBody>
      </p:sp>
      <p:sp>
        <p:nvSpPr>
          <p:cNvPr id="10" name="object 10"/>
          <p:cNvSpPr txBox="1"/>
          <p:nvPr/>
        </p:nvSpPr>
        <p:spPr>
          <a:xfrm>
            <a:off x="1242825" y="2835597"/>
            <a:ext cx="970724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Hoje</a:t>
            </a:r>
            <a:r>
              <a:rPr sz="2400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pode</a:t>
            </a:r>
            <a:r>
              <a:rPr sz="2400" spc="-1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ser</a:t>
            </a:r>
            <a:r>
              <a:rPr sz="2400" spc="-1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a</a:t>
            </a:r>
            <a:r>
              <a:rPr sz="2400" spc="-1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sua</a:t>
            </a:r>
            <a:r>
              <a:rPr sz="2400" spc="-1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última</a:t>
            </a:r>
            <a:r>
              <a:rPr sz="2400" spc="-1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oportunidade</a:t>
            </a:r>
            <a:r>
              <a:rPr sz="2400" spc="-1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de</a:t>
            </a:r>
            <a:r>
              <a:rPr sz="2400" spc="-1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fazer</a:t>
            </a:r>
            <a:r>
              <a:rPr sz="2400" spc="-1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a</a:t>
            </a:r>
            <a:r>
              <a:rPr sz="2400" spc="-1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ontserrat"/>
                <a:cs typeface="Montserrat"/>
              </a:rPr>
              <a:t>escolha</a:t>
            </a:r>
            <a:endParaRPr sz="2400" dirty="0">
              <a:latin typeface="Montserrat"/>
              <a:cs typeface="Montserrat"/>
            </a:endParaRPr>
          </a:p>
          <a:p>
            <a:pPr algn="ctr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certa.</a:t>
            </a:r>
            <a:r>
              <a:rPr sz="24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Não</a:t>
            </a:r>
            <a:r>
              <a:rPr sz="2400" b="1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deixe</a:t>
            </a:r>
            <a:r>
              <a:rPr sz="2400" b="1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para</a:t>
            </a:r>
            <a:r>
              <a:rPr sz="2400" b="1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amanhã</a:t>
            </a:r>
            <a:r>
              <a:rPr sz="2400" b="1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o</a:t>
            </a:r>
            <a:r>
              <a:rPr sz="2400" b="1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que</a:t>
            </a:r>
            <a:r>
              <a:rPr sz="2400" b="1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você</a:t>
            </a:r>
            <a:r>
              <a:rPr sz="2400" b="1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pode</a:t>
            </a:r>
            <a:r>
              <a:rPr sz="2400" b="1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decidir</a:t>
            </a:r>
            <a:r>
              <a:rPr sz="2400" b="1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Montserrat"/>
                <a:cs typeface="Montserrat"/>
              </a:rPr>
              <a:t>agora.</a:t>
            </a:r>
            <a:endParaRPr sz="2400" dirty="0">
              <a:latin typeface="Montserrat"/>
              <a:cs typeface="Montserrat"/>
            </a:endParaRPr>
          </a:p>
          <a:p>
            <a:pPr marL="175895" marR="168910" algn="ctr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Entregue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sua</a:t>
            </a:r>
            <a:r>
              <a:rPr sz="24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vida</a:t>
            </a:r>
            <a:r>
              <a:rPr sz="24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a</a:t>
            </a:r>
            <a:r>
              <a:rPr sz="24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Jesus</a:t>
            </a:r>
            <a:r>
              <a:rPr sz="24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hoje,</a:t>
            </a:r>
            <a:r>
              <a:rPr sz="24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e</a:t>
            </a:r>
            <a:r>
              <a:rPr sz="24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Montserrat"/>
                <a:cs typeface="Montserrat"/>
              </a:rPr>
              <a:t>experimente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a</a:t>
            </a:r>
            <a:r>
              <a:rPr sz="24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promessa</a:t>
            </a:r>
            <a:r>
              <a:rPr sz="24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Montserrat"/>
                <a:cs typeface="Montserrat"/>
              </a:rPr>
              <a:t>de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uma</a:t>
            </a:r>
            <a:r>
              <a:rPr sz="24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eternidade</a:t>
            </a:r>
            <a:r>
              <a:rPr sz="24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ao</a:t>
            </a:r>
            <a:r>
              <a:rPr sz="24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lado</a:t>
            </a:r>
            <a:r>
              <a:rPr sz="24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Dele,</a:t>
            </a:r>
            <a:r>
              <a:rPr sz="24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na</a:t>
            </a:r>
            <a:r>
              <a:rPr sz="24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Nova</a:t>
            </a:r>
            <a:r>
              <a:rPr sz="2400" spc="-35" dirty="0">
                <a:solidFill>
                  <a:srgbClr val="FFFFFF"/>
                </a:solidFill>
                <a:latin typeface="Montserrat"/>
                <a:cs typeface="Montserrat"/>
              </a:rPr>
              <a:t> Terra.</a:t>
            </a:r>
            <a:r>
              <a:rPr sz="24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Não</a:t>
            </a:r>
            <a:r>
              <a:rPr sz="24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perca</a:t>
            </a:r>
            <a:r>
              <a:rPr sz="24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Montserrat"/>
                <a:cs typeface="Montserrat"/>
              </a:rPr>
              <a:t>essa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chance,</a:t>
            </a:r>
            <a:r>
              <a:rPr sz="2400" spc="-8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o</a:t>
            </a:r>
            <a:r>
              <a:rPr sz="2400" spc="-8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convite</a:t>
            </a:r>
            <a:r>
              <a:rPr sz="2400" spc="-8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é</a:t>
            </a:r>
            <a:r>
              <a:rPr sz="2400" spc="-8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para</a:t>
            </a:r>
            <a:r>
              <a:rPr sz="2400" spc="-8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ontserrat"/>
                <a:cs typeface="Montserrat"/>
              </a:rPr>
              <a:t>você!</a:t>
            </a:r>
            <a:endParaRPr sz="2400" dirty="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63733" y="0"/>
            <a:ext cx="8128634" cy="6858000"/>
            <a:chOff x="4063733" y="0"/>
            <a:chExt cx="8128634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20028" y="812"/>
              <a:ext cx="5970041" cy="68563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220028" y="0"/>
              <a:ext cx="5972175" cy="6858000"/>
            </a:xfrm>
            <a:custGeom>
              <a:avLst/>
              <a:gdLst/>
              <a:ahLst/>
              <a:cxnLst/>
              <a:rect l="l" t="t" r="r" b="b"/>
              <a:pathLst>
                <a:path w="5972175" h="6858000">
                  <a:moveTo>
                    <a:pt x="5971971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971971" y="6858000"/>
                  </a:lnTo>
                  <a:lnTo>
                    <a:pt x="5971971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63733" y="2722130"/>
              <a:ext cx="4134256" cy="141375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572660" y="5064633"/>
              <a:ext cx="1345565" cy="1252855"/>
            </a:xfrm>
            <a:custGeom>
              <a:avLst/>
              <a:gdLst/>
              <a:ahLst/>
              <a:cxnLst/>
              <a:rect l="l" t="t" r="r" b="b"/>
              <a:pathLst>
                <a:path w="1345564" h="1252854">
                  <a:moveTo>
                    <a:pt x="185559" y="650379"/>
                  </a:moveTo>
                  <a:lnTo>
                    <a:pt x="139141" y="650379"/>
                  </a:lnTo>
                  <a:lnTo>
                    <a:pt x="139077" y="693572"/>
                  </a:lnTo>
                  <a:lnTo>
                    <a:pt x="145453" y="696099"/>
                  </a:lnTo>
                  <a:lnTo>
                    <a:pt x="159283" y="697369"/>
                  </a:lnTo>
                  <a:lnTo>
                    <a:pt x="174625" y="696099"/>
                  </a:lnTo>
                  <a:lnTo>
                    <a:pt x="185559" y="696099"/>
                  </a:lnTo>
                  <a:lnTo>
                    <a:pt x="185559" y="650379"/>
                  </a:lnTo>
                  <a:close/>
                </a:path>
                <a:path w="1345564" h="1252854">
                  <a:moveTo>
                    <a:pt x="231965" y="696099"/>
                  </a:moveTo>
                  <a:lnTo>
                    <a:pt x="185559" y="696099"/>
                  </a:lnTo>
                  <a:lnTo>
                    <a:pt x="185521" y="743089"/>
                  </a:lnTo>
                  <a:lnTo>
                    <a:pt x="231965" y="743089"/>
                  </a:lnTo>
                  <a:lnTo>
                    <a:pt x="231965" y="696099"/>
                  </a:lnTo>
                  <a:close/>
                </a:path>
                <a:path w="1345564" h="1252854">
                  <a:moveTo>
                    <a:pt x="556818" y="348119"/>
                  </a:moveTo>
                  <a:lnTo>
                    <a:pt x="556615" y="325272"/>
                  </a:lnTo>
                  <a:lnTo>
                    <a:pt x="510197" y="325272"/>
                  </a:lnTo>
                  <a:lnTo>
                    <a:pt x="510235" y="279552"/>
                  </a:lnTo>
                  <a:lnTo>
                    <a:pt x="498665" y="278269"/>
                  </a:lnTo>
                  <a:lnTo>
                    <a:pt x="475411" y="278269"/>
                  </a:lnTo>
                  <a:lnTo>
                    <a:pt x="463854" y="279552"/>
                  </a:lnTo>
                  <a:lnTo>
                    <a:pt x="463880" y="325272"/>
                  </a:lnTo>
                  <a:lnTo>
                    <a:pt x="417474" y="325272"/>
                  </a:lnTo>
                  <a:lnTo>
                    <a:pt x="417499" y="372249"/>
                  </a:lnTo>
                  <a:lnTo>
                    <a:pt x="278295" y="372249"/>
                  </a:lnTo>
                  <a:lnTo>
                    <a:pt x="278295" y="417969"/>
                  </a:lnTo>
                  <a:lnTo>
                    <a:pt x="324739" y="417969"/>
                  </a:lnTo>
                  <a:lnTo>
                    <a:pt x="324700" y="464972"/>
                  </a:lnTo>
                  <a:lnTo>
                    <a:pt x="324700" y="510679"/>
                  </a:lnTo>
                  <a:lnTo>
                    <a:pt x="324700" y="557669"/>
                  </a:lnTo>
                  <a:lnTo>
                    <a:pt x="231940" y="557669"/>
                  </a:lnTo>
                  <a:lnTo>
                    <a:pt x="231940" y="510679"/>
                  </a:lnTo>
                  <a:lnTo>
                    <a:pt x="324700" y="510679"/>
                  </a:lnTo>
                  <a:lnTo>
                    <a:pt x="324700" y="464972"/>
                  </a:lnTo>
                  <a:lnTo>
                    <a:pt x="185559" y="464972"/>
                  </a:lnTo>
                  <a:lnTo>
                    <a:pt x="185521" y="417969"/>
                  </a:lnTo>
                  <a:lnTo>
                    <a:pt x="231965" y="417969"/>
                  </a:lnTo>
                  <a:lnTo>
                    <a:pt x="231940" y="372249"/>
                  </a:lnTo>
                  <a:lnTo>
                    <a:pt x="139204" y="372249"/>
                  </a:lnTo>
                  <a:lnTo>
                    <a:pt x="139204" y="417969"/>
                  </a:lnTo>
                  <a:lnTo>
                    <a:pt x="139204" y="464972"/>
                  </a:lnTo>
                  <a:lnTo>
                    <a:pt x="92760" y="464972"/>
                  </a:lnTo>
                  <a:lnTo>
                    <a:pt x="92760" y="417969"/>
                  </a:lnTo>
                  <a:lnTo>
                    <a:pt x="139204" y="417969"/>
                  </a:lnTo>
                  <a:lnTo>
                    <a:pt x="139204" y="372249"/>
                  </a:lnTo>
                  <a:lnTo>
                    <a:pt x="25" y="372249"/>
                  </a:lnTo>
                  <a:lnTo>
                    <a:pt x="0" y="417969"/>
                  </a:lnTo>
                  <a:lnTo>
                    <a:pt x="46507" y="421779"/>
                  </a:lnTo>
                  <a:lnTo>
                    <a:pt x="46443" y="464972"/>
                  </a:lnTo>
                  <a:lnTo>
                    <a:pt x="25" y="464972"/>
                  </a:lnTo>
                  <a:lnTo>
                    <a:pt x="25" y="557669"/>
                  </a:lnTo>
                  <a:lnTo>
                    <a:pt x="46405" y="557669"/>
                  </a:lnTo>
                  <a:lnTo>
                    <a:pt x="46405" y="650379"/>
                  </a:lnTo>
                  <a:lnTo>
                    <a:pt x="92786" y="650379"/>
                  </a:lnTo>
                  <a:lnTo>
                    <a:pt x="92786" y="557669"/>
                  </a:lnTo>
                  <a:lnTo>
                    <a:pt x="139204" y="557669"/>
                  </a:lnTo>
                  <a:lnTo>
                    <a:pt x="139141" y="603389"/>
                  </a:lnTo>
                  <a:lnTo>
                    <a:pt x="185585" y="603389"/>
                  </a:lnTo>
                  <a:lnTo>
                    <a:pt x="185559" y="650379"/>
                  </a:lnTo>
                  <a:lnTo>
                    <a:pt x="278320" y="650379"/>
                  </a:lnTo>
                  <a:lnTo>
                    <a:pt x="278295" y="603389"/>
                  </a:lnTo>
                  <a:lnTo>
                    <a:pt x="324739" y="603389"/>
                  </a:lnTo>
                  <a:lnTo>
                    <a:pt x="324739" y="650379"/>
                  </a:lnTo>
                  <a:lnTo>
                    <a:pt x="278320" y="650379"/>
                  </a:lnTo>
                  <a:lnTo>
                    <a:pt x="278295" y="696099"/>
                  </a:lnTo>
                  <a:lnTo>
                    <a:pt x="417499" y="696099"/>
                  </a:lnTo>
                  <a:lnTo>
                    <a:pt x="417499" y="650379"/>
                  </a:lnTo>
                  <a:lnTo>
                    <a:pt x="371055" y="650379"/>
                  </a:lnTo>
                  <a:lnTo>
                    <a:pt x="371081" y="603389"/>
                  </a:lnTo>
                  <a:lnTo>
                    <a:pt x="510235" y="603389"/>
                  </a:lnTo>
                  <a:lnTo>
                    <a:pt x="510235" y="557669"/>
                  </a:lnTo>
                  <a:lnTo>
                    <a:pt x="371081" y="557669"/>
                  </a:lnTo>
                  <a:lnTo>
                    <a:pt x="371055" y="510679"/>
                  </a:lnTo>
                  <a:lnTo>
                    <a:pt x="417499" y="510679"/>
                  </a:lnTo>
                  <a:lnTo>
                    <a:pt x="417576" y="467499"/>
                  </a:lnTo>
                  <a:lnTo>
                    <a:pt x="371055" y="464972"/>
                  </a:lnTo>
                  <a:lnTo>
                    <a:pt x="371055" y="417969"/>
                  </a:lnTo>
                  <a:lnTo>
                    <a:pt x="463854" y="417969"/>
                  </a:lnTo>
                  <a:lnTo>
                    <a:pt x="463816" y="372249"/>
                  </a:lnTo>
                  <a:lnTo>
                    <a:pt x="506907" y="370979"/>
                  </a:lnTo>
                  <a:lnTo>
                    <a:pt x="510006" y="378599"/>
                  </a:lnTo>
                  <a:lnTo>
                    <a:pt x="510819" y="391299"/>
                  </a:lnTo>
                  <a:lnTo>
                    <a:pt x="510501" y="406552"/>
                  </a:lnTo>
                  <a:lnTo>
                    <a:pt x="510235" y="417969"/>
                  </a:lnTo>
                  <a:lnTo>
                    <a:pt x="556615" y="417969"/>
                  </a:lnTo>
                  <a:lnTo>
                    <a:pt x="556615" y="370979"/>
                  </a:lnTo>
                  <a:lnTo>
                    <a:pt x="556818" y="348119"/>
                  </a:lnTo>
                  <a:close/>
                </a:path>
                <a:path w="1345564" h="1252854">
                  <a:moveTo>
                    <a:pt x="695794" y="1066939"/>
                  </a:moveTo>
                  <a:lnTo>
                    <a:pt x="649351" y="1066939"/>
                  </a:lnTo>
                  <a:lnTo>
                    <a:pt x="649351" y="1113942"/>
                  </a:lnTo>
                  <a:lnTo>
                    <a:pt x="695769" y="1113942"/>
                  </a:lnTo>
                  <a:lnTo>
                    <a:pt x="695794" y="1066939"/>
                  </a:lnTo>
                  <a:close/>
                </a:path>
                <a:path w="1345564" h="1252854">
                  <a:moveTo>
                    <a:pt x="695794" y="278269"/>
                  </a:moveTo>
                  <a:lnTo>
                    <a:pt x="649376" y="279552"/>
                  </a:lnTo>
                  <a:lnTo>
                    <a:pt x="649376" y="372249"/>
                  </a:lnTo>
                  <a:lnTo>
                    <a:pt x="695769" y="372249"/>
                  </a:lnTo>
                  <a:lnTo>
                    <a:pt x="695794" y="278269"/>
                  </a:lnTo>
                  <a:close/>
                </a:path>
                <a:path w="1345564" h="1252854">
                  <a:moveTo>
                    <a:pt x="742188" y="753706"/>
                  </a:moveTo>
                  <a:lnTo>
                    <a:pt x="742137" y="742124"/>
                  </a:lnTo>
                  <a:lnTo>
                    <a:pt x="730554" y="742111"/>
                  </a:lnTo>
                  <a:lnTo>
                    <a:pt x="707339" y="742264"/>
                  </a:lnTo>
                  <a:lnTo>
                    <a:pt x="695756" y="742124"/>
                  </a:lnTo>
                  <a:lnTo>
                    <a:pt x="695756" y="788504"/>
                  </a:lnTo>
                  <a:lnTo>
                    <a:pt x="730567" y="788352"/>
                  </a:lnTo>
                  <a:lnTo>
                    <a:pt x="742137" y="788504"/>
                  </a:lnTo>
                  <a:lnTo>
                    <a:pt x="742010" y="776922"/>
                  </a:lnTo>
                  <a:lnTo>
                    <a:pt x="742188" y="753706"/>
                  </a:lnTo>
                  <a:close/>
                </a:path>
                <a:path w="1345564" h="1252854">
                  <a:moveTo>
                    <a:pt x="742251" y="374802"/>
                  </a:moveTo>
                  <a:lnTo>
                    <a:pt x="735863" y="372249"/>
                  </a:lnTo>
                  <a:lnTo>
                    <a:pt x="722020" y="370979"/>
                  </a:lnTo>
                  <a:lnTo>
                    <a:pt x="706678" y="370979"/>
                  </a:lnTo>
                  <a:lnTo>
                    <a:pt x="695769" y="372249"/>
                  </a:lnTo>
                  <a:lnTo>
                    <a:pt x="695769" y="417969"/>
                  </a:lnTo>
                  <a:lnTo>
                    <a:pt x="742175" y="417969"/>
                  </a:lnTo>
                  <a:lnTo>
                    <a:pt x="742251" y="374802"/>
                  </a:lnTo>
                  <a:close/>
                </a:path>
                <a:path w="1345564" h="1252854">
                  <a:moveTo>
                    <a:pt x="788670" y="974648"/>
                  </a:moveTo>
                  <a:lnTo>
                    <a:pt x="788504" y="974648"/>
                  </a:lnTo>
                  <a:lnTo>
                    <a:pt x="788504" y="950518"/>
                  </a:lnTo>
                  <a:lnTo>
                    <a:pt x="788479" y="927658"/>
                  </a:lnTo>
                  <a:lnTo>
                    <a:pt x="649363" y="927658"/>
                  </a:lnTo>
                  <a:lnTo>
                    <a:pt x="649363" y="950518"/>
                  </a:lnTo>
                  <a:lnTo>
                    <a:pt x="649351" y="974648"/>
                  </a:lnTo>
                  <a:lnTo>
                    <a:pt x="695782" y="974648"/>
                  </a:lnTo>
                  <a:lnTo>
                    <a:pt x="695782" y="997508"/>
                  </a:lnTo>
                  <a:lnTo>
                    <a:pt x="695744" y="1020368"/>
                  </a:lnTo>
                  <a:lnTo>
                    <a:pt x="788644" y="1020368"/>
                  </a:lnTo>
                  <a:lnTo>
                    <a:pt x="788644" y="997508"/>
                  </a:lnTo>
                  <a:lnTo>
                    <a:pt x="788670" y="974648"/>
                  </a:lnTo>
                  <a:close/>
                </a:path>
                <a:path w="1345564" h="1252854">
                  <a:moveTo>
                    <a:pt x="834936" y="231952"/>
                  </a:moveTo>
                  <a:lnTo>
                    <a:pt x="788530" y="231952"/>
                  </a:lnTo>
                  <a:lnTo>
                    <a:pt x="788530" y="278295"/>
                  </a:lnTo>
                  <a:lnTo>
                    <a:pt x="800087" y="278079"/>
                  </a:lnTo>
                  <a:lnTo>
                    <a:pt x="823531" y="278079"/>
                  </a:lnTo>
                  <a:lnTo>
                    <a:pt x="834910" y="278295"/>
                  </a:lnTo>
                  <a:lnTo>
                    <a:pt x="834910" y="278079"/>
                  </a:lnTo>
                  <a:lnTo>
                    <a:pt x="834936" y="231952"/>
                  </a:lnTo>
                  <a:close/>
                </a:path>
                <a:path w="1345564" h="1252854">
                  <a:moveTo>
                    <a:pt x="834936" y="46494"/>
                  </a:moveTo>
                  <a:lnTo>
                    <a:pt x="788492" y="46494"/>
                  </a:lnTo>
                  <a:lnTo>
                    <a:pt x="788492" y="92837"/>
                  </a:lnTo>
                  <a:lnTo>
                    <a:pt x="834910" y="92837"/>
                  </a:lnTo>
                  <a:lnTo>
                    <a:pt x="834936" y="46494"/>
                  </a:lnTo>
                  <a:close/>
                </a:path>
                <a:path w="1345564" h="1252854">
                  <a:moveTo>
                    <a:pt x="927696" y="0"/>
                  </a:moveTo>
                  <a:lnTo>
                    <a:pt x="881265" y="0"/>
                  </a:lnTo>
                  <a:lnTo>
                    <a:pt x="881253" y="46494"/>
                  </a:lnTo>
                  <a:lnTo>
                    <a:pt x="927671" y="46494"/>
                  </a:lnTo>
                  <a:lnTo>
                    <a:pt x="927696" y="0"/>
                  </a:lnTo>
                  <a:close/>
                </a:path>
                <a:path w="1345564" h="1252854">
                  <a:moveTo>
                    <a:pt x="974051" y="46494"/>
                  </a:moveTo>
                  <a:lnTo>
                    <a:pt x="927671" y="46494"/>
                  </a:lnTo>
                  <a:lnTo>
                    <a:pt x="927696" y="92837"/>
                  </a:lnTo>
                  <a:lnTo>
                    <a:pt x="858075" y="92989"/>
                  </a:lnTo>
                  <a:lnTo>
                    <a:pt x="842086" y="92837"/>
                  </a:lnTo>
                  <a:lnTo>
                    <a:pt x="834910" y="92837"/>
                  </a:lnTo>
                  <a:lnTo>
                    <a:pt x="834910" y="139179"/>
                  </a:lnTo>
                  <a:lnTo>
                    <a:pt x="742137" y="139179"/>
                  </a:lnTo>
                  <a:lnTo>
                    <a:pt x="742137" y="0"/>
                  </a:lnTo>
                  <a:lnTo>
                    <a:pt x="695731" y="0"/>
                  </a:lnTo>
                  <a:lnTo>
                    <a:pt x="692429" y="46494"/>
                  </a:lnTo>
                  <a:lnTo>
                    <a:pt x="649351" y="46494"/>
                  </a:lnTo>
                  <a:lnTo>
                    <a:pt x="649376" y="0"/>
                  </a:lnTo>
                  <a:lnTo>
                    <a:pt x="556615" y="0"/>
                  </a:lnTo>
                  <a:lnTo>
                    <a:pt x="556577" y="46494"/>
                  </a:lnTo>
                  <a:lnTo>
                    <a:pt x="557644" y="46494"/>
                  </a:lnTo>
                  <a:lnTo>
                    <a:pt x="603097" y="49720"/>
                  </a:lnTo>
                  <a:lnTo>
                    <a:pt x="603021" y="92837"/>
                  </a:lnTo>
                  <a:lnTo>
                    <a:pt x="556615" y="92837"/>
                  </a:lnTo>
                  <a:lnTo>
                    <a:pt x="556615" y="185572"/>
                  </a:lnTo>
                  <a:lnTo>
                    <a:pt x="603021" y="185572"/>
                  </a:lnTo>
                  <a:lnTo>
                    <a:pt x="602957" y="139179"/>
                  </a:lnTo>
                  <a:lnTo>
                    <a:pt x="649376" y="139179"/>
                  </a:lnTo>
                  <a:lnTo>
                    <a:pt x="649351" y="92837"/>
                  </a:lnTo>
                  <a:lnTo>
                    <a:pt x="695794" y="92837"/>
                  </a:lnTo>
                  <a:lnTo>
                    <a:pt x="695794" y="139179"/>
                  </a:lnTo>
                  <a:lnTo>
                    <a:pt x="649376" y="139179"/>
                  </a:lnTo>
                  <a:lnTo>
                    <a:pt x="649351" y="185572"/>
                  </a:lnTo>
                  <a:lnTo>
                    <a:pt x="742175" y="185572"/>
                  </a:lnTo>
                  <a:lnTo>
                    <a:pt x="742111" y="231952"/>
                  </a:lnTo>
                  <a:lnTo>
                    <a:pt x="788530" y="231952"/>
                  </a:lnTo>
                  <a:lnTo>
                    <a:pt x="788492" y="185572"/>
                  </a:lnTo>
                  <a:lnTo>
                    <a:pt x="881316" y="185572"/>
                  </a:lnTo>
                  <a:lnTo>
                    <a:pt x="881265" y="139179"/>
                  </a:lnTo>
                  <a:lnTo>
                    <a:pt x="927671" y="139179"/>
                  </a:lnTo>
                  <a:lnTo>
                    <a:pt x="927671" y="231952"/>
                  </a:lnTo>
                  <a:lnTo>
                    <a:pt x="974051" y="231952"/>
                  </a:lnTo>
                  <a:lnTo>
                    <a:pt x="974051" y="92989"/>
                  </a:lnTo>
                  <a:lnTo>
                    <a:pt x="974051" y="46494"/>
                  </a:lnTo>
                  <a:close/>
                </a:path>
                <a:path w="1345564" h="1252854">
                  <a:moveTo>
                    <a:pt x="1020470" y="372249"/>
                  </a:moveTo>
                  <a:lnTo>
                    <a:pt x="974064" y="372249"/>
                  </a:lnTo>
                  <a:lnTo>
                    <a:pt x="974064" y="279552"/>
                  </a:lnTo>
                  <a:lnTo>
                    <a:pt x="927646" y="278269"/>
                  </a:lnTo>
                  <a:lnTo>
                    <a:pt x="927709" y="325272"/>
                  </a:lnTo>
                  <a:lnTo>
                    <a:pt x="884631" y="325272"/>
                  </a:lnTo>
                  <a:lnTo>
                    <a:pt x="881418" y="279552"/>
                  </a:lnTo>
                  <a:lnTo>
                    <a:pt x="881329" y="278269"/>
                  </a:lnTo>
                  <a:lnTo>
                    <a:pt x="834910" y="279552"/>
                  </a:lnTo>
                  <a:lnTo>
                    <a:pt x="834936" y="325272"/>
                  </a:lnTo>
                  <a:lnTo>
                    <a:pt x="788530" y="325272"/>
                  </a:lnTo>
                  <a:lnTo>
                    <a:pt x="788504" y="417969"/>
                  </a:lnTo>
                  <a:lnTo>
                    <a:pt x="834936" y="417969"/>
                  </a:lnTo>
                  <a:lnTo>
                    <a:pt x="834910" y="372249"/>
                  </a:lnTo>
                  <a:lnTo>
                    <a:pt x="927671" y="372249"/>
                  </a:lnTo>
                  <a:lnTo>
                    <a:pt x="927646" y="417969"/>
                  </a:lnTo>
                  <a:lnTo>
                    <a:pt x="1020445" y="417969"/>
                  </a:lnTo>
                  <a:lnTo>
                    <a:pt x="1020470" y="372249"/>
                  </a:lnTo>
                  <a:close/>
                </a:path>
                <a:path w="1345564" h="1252854">
                  <a:moveTo>
                    <a:pt x="1298765" y="372249"/>
                  </a:moveTo>
                  <a:lnTo>
                    <a:pt x="1252321" y="372249"/>
                  </a:lnTo>
                  <a:lnTo>
                    <a:pt x="1252334" y="378599"/>
                  </a:lnTo>
                  <a:lnTo>
                    <a:pt x="1252448" y="421779"/>
                  </a:lnTo>
                  <a:lnTo>
                    <a:pt x="1252575" y="440829"/>
                  </a:lnTo>
                  <a:lnTo>
                    <a:pt x="1252359" y="464972"/>
                  </a:lnTo>
                  <a:lnTo>
                    <a:pt x="1298765" y="464972"/>
                  </a:lnTo>
                  <a:lnTo>
                    <a:pt x="1298765" y="372249"/>
                  </a:lnTo>
                  <a:close/>
                </a:path>
                <a:path w="1345564" h="1252854">
                  <a:moveTo>
                    <a:pt x="1345145" y="835799"/>
                  </a:moveTo>
                  <a:lnTo>
                    <a:pt x="1345120" y="788822"/>
                  </a:lnTo>
                  <a:lnTo>
                    <a:pt x="1252359" y="788822"/>
                  </a:lnTo>
                  <a:lnTo>
                    <a:pt x="1252385" y="835799"/>
                  </a:lnTo>
                  <a:lnTo>
                    <a:pt x="1252385" y="881532"/>
                  </a:lnTo>
                  <a:lnTo>
                    <a:pt x="1252385" y="928522"/>
                  </a:lnTo>
                  <a:lnTo>
                    <a:pt x="1159560" y="928522"/>
                  </a:lnTo>
                  <a:lnTo>
                    <a:pt x="1159586" y="881532"/>
                  </a:lnTo>
                  <a:lnTo>
                    <a:pt x="1113205" y="881532"/>
                  </a:lnTo>
                  <a:lnTo>
                    <a:pt x="1113205" y="974242"/>
                  </a:lnTo>
                  <a:lnTo>
                    <a:pt x="1113205" y="1113942"/>
                  </a:lnTo>
                  <a:lnTo>
                    <a:pt x="974051" y="1113942"/>
                  </a:lnTo>
                  <a:lnTo>
                    <a:pt x="974051" y="974242"/>
                  </a:lnTo>
                  <a:lnTo>
                    <a:pt x="1113205" y="974242"/>
                  </a:lnTo>
                  <a:lnTo>
                    <a:pt x="1113205" y="881532"/>
                  </a:lnTo>
                  <a:lnTo>
                    <a:pt x="1113180" y="835799"/>
                  </a:lnTo>
                  <a:lnTo>
                    <a:pt x="1159624" y="835799"/>
                  </a:lnTo>
                  <a:lnTo>
                    <a:pt x="1159586" y="881532"/>
                  </a:lnTo>
                  <a:lnTo>
                    <a:pt x="1252385" y="881532"/>
                  </a:lnTo>
                  <a:lnTo>
                    <a:pt x="1252385" y="835799"/>
                  </a:lnTo>
                  <a:lnTo>
                    <a:pt x="1209306" y="835799"/>
                  </a:lnTo>
                  <a:lnTo>
                    <a:pt x="1205966" y="788822"/>
                  </a:lnTo>
                  <a:lnTo>
                    <a:pt x="1113205" y="788822"/>
                  </a:lnTo>
                  <a:lnTo>
                    <a:pt x="1113180" y="743089"/>
                  </a:lnTo>
                  <a:lnTo>
                    <a:pt x="1159624" y="743089"/>
                  </a:lnTo>
                  <a:lnTo>
                    <a:pt x="1159586" y="696099"/>
                  </a:lnTo>
                  <a:lnTo>
                    <a:pt x="1113180" y="696099"/>
                  </a:lnTo>
                  <a:lnTo>
                    <a:pt x="1113180" y="650379"/>
                  </a:lnTo>
                  <a:lnTo>
                    <a:pt x="1159624" y="650379"/>
                  </a:lnTo>
                  <a:lnTo>
                    <a:pt x="1159586" y="696099"/>
                  </a:lnTo>
                  <a:lnTo>
                    <a:pt x="1252385" y="696099"/>
                  </a:lnTo>
                  <a:lnTo>
                    <a:pt x="1252359" y="743089"/>
                  </a:lnTo>
                  <a:lnTo>
                    <a:pt x="1345120" y="743089"/>
                  </a:lnTo>
                  <a:lnTo>
                    <a:pt x="1345120" y="650379"/>
                  </a:lnTo>
                  <a:lnTo>
                    <a:pt x="1298702" y="650379"/>
                  </a:lnTo>
                  <a:lnTo>
                    <a:pt x="1298765" y="603389"/>
                  </a:lnTo>
                  <a:lnTo>
                    <a:pt x="1255687" y="603389"/>
                  </a:lnTo>
                  <a:lnTo>
                    <a:pt x="1252385" y="650379"/>
                  </a:lnTo>
                  <a:lnTo>
                    <a:pt x="1205941" y="650379"/>
                  </a:lnTo>
                  <a:lnTo>
                    <a:pt x="1205966" y="603389"/>
                  </a:lnTo>
                  <a:lnTo>
                    <a:pt x="1113205" y="603389"/>
                  </a:lnTo>
                  <a:lnTo>
                    <a:pt x="1113205" y="557669"/>
                  </a:lnTo>
                  <a:lnTo>
                    <a:pt x="1205966" y="557669"/>
                  </a:lnTo>
                  <a:lnTo>
                    <a:pt x="1205941" y="510679"/>
                  </a:lnTo>
                  <a:lnTo>
                    <a:pt x="1252385" y="510679"/>
                  </a:lnTo>
                  <a:lnTo>
                    <a:pt x="1252359" y="464972"/>
                  </a:lnTo>
                  <a:lnTo>
                    <a:pt x="1205966" y="464972"/>
                  </a:lnTo>
                  <a:lnTo>
                    <a:pt x="1205966" y="372249"/>
                  </a:lnTo>
                  <a:lnTo>
                    <a:pt x="1159560" y="372249"/>
                  </a:lnTo>
                  <a:lnTo>
                    <a:pt x="1159624" y="417969"/>
                  </a:lnTo>
                  <a:lnTo>
                    <a:pt x="1159624" y="464972"/>
                  </a:lnTo>
                  <a:lnTo>
                    <a:pt x="1159624" y="510679"/>
                  </a:lnTo>
                  <a:lnTo>
                    <a:pt x="1113180" y="510679"/>
                  </a:lnTo>
                  <a:lnTo>
                    <a:pt x="1113180" y="464972"/>
                  </a:lnTo>
                  <a:lnTo>
                    <a:pt x="1159624" y="464972"/>
                  </a:lnTo>
                  <a:lnTo>
                    <a:pt x="1159624" y="417969"/>
                  </a:lnTo>
                  <a:lnTo>
                    <a:pt x="1116545" y="417969"/>
                  </a:lnTo>
                  <a:lnTo>
                    <a:pt x="1113231" y="372249"/>
                  </a:lnTo>
                  <a:lnTo>
                    <a:pt x="1066800" y="372249"/>
                  </a:lnTo>
                  <a:lnTo>
                    <a:pt x="1066850" y="417969"/>
                  </a:lnTo>
                  <a:lnTo>
                    <a:pt x="1020445" y="417969"/>
                  </a:lnTo>
                  <a:lnTo>
                    <a:pt x="1020445" y="464972"/>
                  </a:lnTo>
                  <a:lnTo>
                    <a:pt x="1066850" y="464972"/>
                  </a:lnTo>
                  <a:lnTo>
                    <a:pt x="1066850" y="510679"/>
                  </a:lnTo>
                  <a:lnTo>
                    <a:pt x="1020470" y="510679"/>
                  </a:lnTo>
                  <a:lnTo>
                    <a:pt x="1020470" y="557669"/>
                  </a:lnTo>
                  <a:lnTo>
                    <a:pt x="1020470" y="603389"/>
                  </a:lnTo>
                  <a:lnTo>
                    <a:pt x="974026" y="603389"/>
                  </a:lnTo>
                  <a:lnTo>
                    <a:pt x="974026" y="557669"/>
                  </a:lnTo>
                  <a:lnTo>
                    <a:pt x="1020470" y="557669"/>
                  </a:lnTo>
                  <a:lnTo>
                    <a:pt x="1020470" y="510679"/>
                  </a:lnTo>
                  <a:lnTo>
                    <a:pt x="1020445" y="464972"/>
                  </a:lnTo>
                  <a:lnTo>
                    <a:pt x="974026" y="464972"/>
                  </a:lnTo>
                  <a:lnTo>
                    <a:pt x="974064" y="510679"/>
                  </a:lnTo>
                  <a:lnTo>
                    <a:pt x="834910" y="510679"/>
                  </a:lnTo>
                  <a:lnTo>
                    <a:pt x="834910" y="464972"/>
                  </a:lnTo>
                  <a:lnTo>
                    <a:pt x="695769" y="464972"/>
                  </a:lnTo>
                  <a:lnTo>
                    <a:pt x="695769" y="417969"/>
                  </a:lnTo>
                  <a:lnTo>
                    <a:pt x="556615" y="417969"/>
                  </a:lnTo>
                  <a:lnTo>
                    <a:pt x="556590" y="464972"/>
                  </a:lnTo>
                  <a:lnTo>
                    <a:pt x="603097" y="467499"/>
                  </a:lnTo>
                  <a:lnTo>
                    <a:pt x="603034" y="510679"/>
                  </a:lnTo>
                  <a:lnTo>
                    <a:pt x="556615" y="510679"/>
                  </a:lnTo>
                  <a:lnTo>
                    <a:pt x="556615" y="603389"/>
                  </a:lnTo>
                  <a:lnTo>
                    <a:pt x="603034" y="603389"/>
                  </a:lnTo>
                  <a:lnTo>
                    <a:pt x="602970" y="557669"/>
                  </a:lnTo>
                  <a:lnTo>
                    <a:pt x="649376" y="557669"/>
                  </a:lnTo>
                  <a:lnTo>
                    <a:pt x="649351" y="510679"/>
                  </a:lnTo>
                  <a:lnTo>
                    <a:pt x="738809" y="510679"/>
                  </a:lnTo>
                  <a:lnTo>
                    <a:pt x="741883" y="517029"/>
                  </a:lnTo>
                  <a:lnTo>
                    <a:pt x="742759" y="530999"/>
                  </a:lnTo>
                  <a:lnTo>
                    <a:pt x="742480" y="546239"/>
                  </a:lnTo>
                  <a:lnTo>
                    <a:pt x="742149" y="557669"/>
                  </a:lnTo>
                  <a:lnTo>
                    <a:pt x="927709" y="557669"/>
                  </a:lnTo>
                  <a:lnTo>
                    <a:pt x="927595" y="603389"/>
                  </a:lnTo>
                  <a:lnTo>
                    <a:pt x="927430" y="626249"/>
                  </a:lnTo>
                  <a:lnTo>
                    <a:pt x="927671" y="650379"/>
                  </a:lnTo>
                  <a:lnTo>
                    <a:pt x="1066850" y="650379"/>
                  </a:lnTo>
                  <a:lnTo>
                    <a:pt x="1066825" y="696099"/>
                  </a:lnTo>
                  <a:lnTo>
                    <a:pt x="927671" y="696099"/>
                  </a:lnTo>
                  <a:lnTo>
                    <a:pt x="927671" y="650379"/>
                  </a:lnTo>
                  <a:lnTo>
                    <a:pt x="881291" y="650379"/>
                  </a:lnTo>
                  <a:lnTo>
                    <a:pt x="881329" y="696099"/>
                  </a:lnTo>
                  <a:lnTo>
                    <a:pt x="838238" y="696099"/>
                  </a:lnTo>
                  <a:lnTo>
                    <a:pt x="835152" y="689749"/>
                  </a:lnTo>
                  <a:lnTo>
                    <a:pt x="834288" y="675779"/>
                  </a:lnTo>
                  <a:lnTo>
                    <a:pt x="834567" y="660539"/>
                  </a:lnTo>
                  <a:lnTo>
                    <a:pt x="834910" y="650379"/>
                  </a:lnTo>
                  <a:lnTo>
                    <a:pt x="788492" y="650379"/>
                  </a:lnTo>
                  <a:lnTo>
                    <a:pt x="788555" y="696099"/>
                  </a:lnTo>
                  <a:lnTo>
                    <a:pt x="742149" y="696099"/>
                  </a:lnTo>
                  <a:lnTo>
                    <a:pt x="742149" y="743089"/>
                  </a:lnTo>
                  <a:lnTo>
                    <a:pt x="834936" y="743089"/>
                  </a:lnTo>
                  <a:lnTo>
                    <a:pt x="834910" y="835799"/>
                  </a:lnTo>
                  <a:lnTo>
                    <a:pt x="881291" y="835799"/>
                  </a:lnTo>
                  <a:lnTo>
                    <a:pt x="881519" y="812939"/>
                  </a:lnTo>
                  <a:lnTo>
                    <a:pt x="881367" y="788822"/>
                  </a:lnTo>
                  <a:lnTo>
                    <a:pt x="881265" y="743089"/>
                  </a:lnTo>
                  <a:lnTo>
                    <a:pt x="927709" y="743089"/>
                  </a:lnTo>
                  <a:lnTo>
                    <a:pt x="927671" y="788822"/>
                  </a:lnTo>
                  <a:lnTo>
                    <a:pt x="1020445" y="788822"/>
                  </a:lnTo>
                  <a:lnTo>
                    <a:pt x="1020406" y="743089"/>
                  </a:lnTo>
                  <a:lnTo>
                    <a:pt x="1066825" y="743089"/>
                  </a:lnTo>
                  <a:lnTo>
                    <a:pt x="1066825" y="881532"/>
                  </a:lnTo>
                  <a:lnTo>
                    <a:pt x="1020406" y="881532"/>
                  </a:lnTo>
                  <a:lnTo>
                    <a:pt x="1020470" y="928522"/>
                  </a:lnTo>
                  <a:lnTo>
                    <a:pt x="974026" y="928522"/>
                  </a:lnTo>
                  <a:lnTo>
                    <a:pt x="974090" y="881532"/>
                  </a:lnTo>
                  <a:lnTo>
                    <a:pt x="927646" y="881532"/>
                  </a:lnTo>
                  <a:lnTo>
                    <a:pt x="927709" y="835799"/>
                  </a:lnTo>
                  <a:lnTo>
                    <a:pt x="881291" y="835799"/>
                  </a:lnTo>
                  <a:lnTo>
                    <a:pt x="881329" y="881532"/>
                  </a:lnTo>
                  <a:lnTo>
                    <a:pt x="834910" y="881532"/>
                  </a:lnTo>
                  <a:lnTo>
                    <a:pt x="834885" y="974242"/>
                  </a:lnTo>
                  <a:lnTo>
                    <a:pt x="881329" y="974242"/>
                  </a:lnTo>
                  <a:lnTo>
                    <a:pt x="881265" y="928522"/>
                  </a:lnTo>
                  <a:lnTo>
                    <a:pt x="927671" y="928522"/>
                  </a:lnTo>
                  <a:lnTo>
                    <a:pt x="927671" y="1066939"/>
                  </a:lnTo>
                  <a:lnTo>
                    <a:pt x="881265" y="1066939"/>
                  </a:lnTo>
                  <a:lnTo>
                    <a:pt x="881329" y="1021232"/>
                  </a:lnTo>
                  <a:lnTo>
                    <a:pt x="788530" y="1021232"/>
                  </a:lnTo>
                  <a:lnTo>
                    <a:pt x="788555" y="1066939"/>
                  </a:lnTo>
                  <a:lnTo>
                    <a:pt x="742111" y="1066939"/>
                  </a:lnTo>
                  <a:lnTo>
                    <a:pt x="742175" y="1113942"/>
                  </a:lnTo>
                  <a:lnTo>
                    <a:pt x="695769" y="1113942"/>
                  </a:lnTo>
                  <a:lnTo>
                    <a:pt x="695769" y="1159662"/>
                  </a:lnTo>
                  <a:lnTo>
                    <a:pt x="742175" y="1159662"/>
                  </a:lnTo>
                  <a:lnTo>
                    <a:pt x="742111" y="1206639"/>
                  </a:lnTo>
                  <a:lnTo>
                    <a:pt x="788530" y="1206639"/>
                  </a:lnTo>
                  <a:lnTo>
                    <a:pt x="788504" y="1159662"/>
                  </a:lnTo>
                  <a:lnTo>
                    <a:pt x="834910" y="1159662"/>
                  </a:lnTo>
                  <a:lnTo>
                    <a:pt x="834910" y="1113942"/>
                  </a:lnTo>
                  <a:lnTo>
                    <a:pt x="927671" y="1113942"/>
                  </a:lnTo>
                  <a:lnTo>
                    <a:pt x="927709" y="1159662"/>
                  </a:lnTo>
                  <a:lnTo>
                    <a:pt x="834910" y="1159662"/>
                  </a:lnTo>
                  <a:lnTo>
                    <a:pt x="834910" y="1206639"/>
                  </a:lnTo>
                  <a:lnTo>
                    <a:pt x="881329" y="1206639"/>
                  </a:lnTo>
                  <a:lnTo>
                    <a:pt x="881291" y="1252359"/>
                  </a:lnTo>
                  <a:lnTo>
                    <a:pt x="927709" y="1252359"/>
                  </a:lnTo>
                  <a:lnTo>
                    <a:pt x="927646" y="1206639"/>
                  </a:lnTo>
                  <a:lnTo>
                    <a:pt x="974090" y="1206639"/>
                  </a:lnTo>
                  <a:lnTo>
                    <a:pt x="974064" y="1159662"/>
                  </a:lnTo>
                  <a:lnTo>
                    <a:pt x="1066825" y="1159662"/>
                  </a:lnTo>
                  <a:lnTo>
                    <a:pt x="1066825" y="1252359"/>
                  </a:lnTo>
                  <a:lnTo>
                    <a:pt x="1113205" y="1252359"/>
                  </a:lnTo>
                  <a:lnTo>
                    <a:pt x="1113205" y="1159662"/>
                  </a:lnTo>
                  <a:lnTo>
                    <a:pt x="1159586" y="1159662"/>
                  </a:lnTo>
                  <a:lnTo>
                    <a:pt x="1159586" y="1066939"/>
                  </a:lnTo>
                  <a:lnTo>
                    <a:pt x="1205966" y="1066939"/>
                  </a:lnTo>
                  <a:lnTo>
                    <a:pt x="1205966" y="1159662"/>
                  </a:lnTo>
                  <a:lnTo>
                    <a:pt x="1345120" y="1159662"/>
                  </a:lnTo>
                  <a:lnTo>
                    <a:pt x="1345120" y="1066939"/>
                  </a:lnTo>
                  <a:lnTo>
                    <a:pt x="1252359" y="1066939"/>
                  </a:lnTo>
                  <a:lnTo>
                    <a:pt x="1252359" y="1021232"/>
                  </a:lnTo>
                  <a:lnTo>
                    <a:pt x="1159560" y="1021232"/>
                  </a:lnTo>
                  <a:lnTo>
                    <a:pt x="1159586" y="974242"/>
                  </a:lnTo>
                  <a:lnTo>
                    <a:pt x="1252359" y="974242"/>
                  </a:lnTo>
                  <a:lnTo>
                    <a:pt x="1252359" y="1021232"/>
                  </a:lnTo>
                  <a:lnTo>
                    <a:pt x="1298765" y="1021232"/>
                  </a:lnTo>
                  <a:lnTo>
                    <a:pt x="1298727" y="974242"/>
                  </a:lnTo>
                  <a:lnTo>
                    <a:pt x="1298702" y="928522"/>
                  </a:lnTo>
                  <a:lnTo>
                    <a:pt x="1345145" y="928522"/>
                  </a:lnTo>
                  <a:lnTo>
                    <a:pt x="1345145" y="881532"/>
                  </a:lnTo>
                  <a:lnTo>
                    <a:pt x="1298638" y="878979"/>
                  </a:lnTo>
                  <a:lnTo>
                    <a:pt x="1298702" y="835799"/>
                  </a:lnTo>
                  <a:lnTo>
                    <a:pt x="1345145" y="835799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43711" y="5203773"/>
              <a:ext cx="231979" cy="18614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850943" y="5342331"/>
              <a:ext cx="603885" cy="1067435"/>
            </a:xfrm>
            <a:custGeom>
              <a:avLst/>
              <a:gdLst/>
              <a:ahLst/>
              <a:cxnLst/>
              <a:rect l="l" t="t" r="r" b="b"/>
              <a:pathLst>
                <a:path w="603885" h="1067435">
                  <a:moveTo>
                    <a:pt x="46443" y="603605"/>
                  </a:moveTo>
                  <a:lnTo>
                    <a:pt x="46418" y="557187"/>
                  </a:lnTo>
                  <a:lnTo>
                    <a:pt x="0" y="557187"/>
                  </a:lnTo>
                  <a:lnTo>
                    <a:pt x="0" y="603605"/>
                  </a:lnTo>
                  <a:lnTo>
                    <a:pt x="46443" y="603605"/>
                  </a:lnTo>
                  <a:close/>
                </a:path>
                <a:path w="603885" h="1067435">
                  <a:moveTo>
                    <a:pt x="46443" y="464388"/>
                  </a:moveTo>
                  <a:lnTo>
                    <a:pt x="0" y="464388"/>
                  </a:lnTo>
                  <a:lnTo>
                    <a:pt x="0" y="510832"/>
                  </a:lnTo>
                  <a:lnTo>
                    <a:pt x="46418" y="510832"/>
                  </a:lnTo>
                  <a:lnTo>
                    <a:pt x="46443" y="464388"/>
                  </a:lnTo>
                  <a:close/>
                </a:path>
                <a:path w="603885" h="1067435">
                  <a:moveTo>
                    <a:pt x="92798" y="510832"/>
                  </a:moveTo>
                  <a:lnTo>
                    <a:pt x="46418" y="510832"/>
                  </a:lnTo>
                  <a:lnTo>
                    <a:pt x="46634" y="522363"/>
                  </a:lnTo>
                  <a:lnTo>
                    <a:pt x="46634" y="545630"/>
                  </a:lnTo>
                  <a:lnTo>
                    <a:pt x="46418" y="557187"/>
                  </a:lnTo>
                  <a:lnTo>
                    <a:pt x="92798" y="557187"/>
                  </a:lnTo>
                  <a:lnTo>
                    <a:pt x="92583" y="545630"/>
                  </a:lnTo>
                  <a:lnTo>
                    <a:pt x="92583" y="522363"/>
                  </a:lnTo>
                  <a:lnTo>
                    <a:pt x="92798" y="510832"/>
                  </a:lnTo>
                  <a:close/>
                </a:path>
                <a:path w="603885" h="1067435">
                  <a:moveTo>
                    <a:pt x="139204" y="464388"/>
                  </a:moveTo>
                  <a:lnTo>
                    <a:pt x="96126" y="464324"/>
                  </a:lnTo>
                  <a:lnTo>
                    <a:pt x="93002" y="470712"/>
                  </a:lnTo>
                  <a:lnTo>
                    <a:pt x="92202" y="484517"/>
                  </a:lnTo>
                  <a:lnTo>
                    <a:pt x="92798" y="510806"/>
                  </a:lnTo>
                  <a:lnTo>
                    <a:pt x="139179" y="510806"/>
                  </a:lnTo>
                  <a:lnTo>
                    <a:pt x="139204" y="464388"/>
                  </a:lnTo>
                  <a:close/>
                </a:path>
                <a:path w="603885" h="1067435">
                  <a:moveTo>
                    <a:pt x="185559" y="510806"/>
                  </a:moveTo>
                  <a:lnTo>
                    <a:pt x="139179" y="510806"/>
                  </a:lnTo>
                  <a:lnTo>
                    <a:pt x="139204" y="557225"/>
                  </a:lnTo>
                  <a:lnTo>
                    <a:pt x="92798" y="557225"/>
                  </a:lnTo>
                  <a:lnTo>
                    <a:pt x="92798" y="603605"/>
                  </a:lnTo>
                  <a:lnTo>
                    <a:pt x="185559" y="603605"/>
                  </a:lnTo>
                  <a:lnTo>
                    <a:pt x="185496" y="557225"/>
                  </a:lnTo>
                  <a:lnTo>
                    <a:pt x="185331" y="533971"/>
                  </a:lnTo>
                  <a:lnTo>
                    <a:pt x="185559" y="510806"/>
                  </a:lnTo>
                  <a:close/>
                </a:path>
                <a:path w="603885" h="1067435">
                  <a:moveTo>
                    <a:pt x="232168" y="162915"/>
                  </a:moveTo>
                  <a:lnTo>
                    <a:pt x="231940" y="139750"/>
                  </a:lnTo>
                  <a:lnTo>
                    <a:pt x="185559" y="139750"/>
                  </a:lnTo>
                  <a:lnTo>
                    <a:pt x="185166" y="158965"/>
                  </a:lnTo>
                  <a:lnTo>
                    <a:pt x="185000" y="190157"/>
                  </a:lnTo>
                  <a:lnTo>
                    <a:pt x="185940" y="219354"/>
                  </a:lnTo>
                  <a:lnTo>
                    <a:pt x="188887" y="232613"/>
                  </a:lnTo>
                  <a:lnTo>
                    <a:pt x="231965" y="232549"/>
                  </a:lnTo>
                  <a:lnTo>
                    <a:pt x="231838" y="209372"/>
                  </a:lnTo>
                  <a:lnTo>
                    <a:pt x="232168" y="162915"/>
                  </a:lnTo>
                  <a:close/>
                </a:path>
                <a:path w="603885" h="1067435">
                  <a:moveTo>
                    <a:pt x="324739" y="789127"/>
                  </a:moveTo>
                  <a:lnTo>
                    <a:pt x="324713" y="742721"/>
                  </a:lnTo>
                  <a:lnTo>
                    <a:pt x="139179" y="742721"/>
                  </a:lnTo>
                  <a:lnTo>
                    <a:pt x="139179" y="649947"/>
                  </a:lnTo>
                  <a:lnTo>
                    <a:pt x="92798" y="649947"/>
                  </a:lnTo>
                  <a:lnTo>
                    <a:pt x="92798" y="789127"/>
                  </a:lnTo>
                  <a:lnTo>
                    <a:pt x="139204" y="789127"/>
                  </a:lnTo>
                  <a:lnTo>
                    <a:pt x="139179" y="835482"/>
                  </a:lnTo>
                  <a:lnTo>
                    <a:pt x="185597" y="835482"/>
                  </a:lnTo>
                  <a:lnTo>
                    <a:pt x="185559" y="881913"/>
                  </a:lnTo>
                  <a:lnTo>
                    <a:pt x="189852" y="881913"/>
                  </a:lnTo>
                  <a:lnTo>
                    <a:pt x="208711" y="882154"/>
                  </a:lnTo>
                  <a:lnTo>
                    <a:pt x="223875" y="882154"/>
                  </a:lnTo>
                  <a:lnTo>
                    <a:pt x="255168" y="881913"/>
                  </a:lnTo>
                  <a:lnTo>
                    <a:pt x="278333" y="881913"/>
                  </a:lnTo>
                  <a:lnTo>
                    <a:pt x="278104" y="858697"/>
                  </a:lnTo>
                  <a:lnTo>
                    <a:pt x="278257" y="835482"/>
                  </a:lnTo>
                  <a:lnTo>
                    <a:pt x="278434" y="812241"/>
                  </a:lnTo>
                  <a:lnTo>
                    <a:pt x="278295" y="789127"/>
                  </a:lnTo>
                  <a:lnTo>
                    <a:pt x="324739" y="789127"/>
                  </a:lnTo>
                  <a:close/>
                </a:path>
                <a:path w="603885" h="1067435">
                  <a:moveTo>
                    <a:pt x="324739" y="418071"/>
                  </a:moveTo>
                  <a:lnTo>
                    <a:pt x="324713" y="371652"/>
                  </a:lnTo>
                  <a:lnTo>
                    <a:pt x="231940" y="371652"/>
                  </a:lnTo>
                  <a:lnTo>
                    <a:pt x="231940" y="464426"/>
                  </a:lnTo>
                  <a:lnTo>
                    <a:pt x="185534" y="464426"/>
                  </a:lnTo>
                  <a:lnTo>
                    <a:pt x="185559" y="510806"/>
                  </a:lnTo>
                  <a:lnTo>
                    <a:pt x="278320" y="510806"/>
                  </a:lnTo>
                  <a:lnTo>
                    <a:pt x="278091" y="487641"/>
                  </a:lnTo>
                  <a:lnTo>
                    <a:pt x="278257" y="464426"/>
                  </a:lnTo>
                  <a:lnTo>
                    <a:pt x="278434" y="441185"/>
                  </a:lnTo>
                  <a:lnTo>
                    <a:pt x="278295" y="418071"/>
                  </a:lnTo>
                  <a:lnTo>
                    <a:pt x="324739" y="418071"/>
                  </a:lnTo>
                  <a:close/>
                </a:path>
                <a:path w="603885" h="1067435">
                  <a:moveTo>
                    <a:pt x="417499" y="603605"/>
                  </a:moveTo>
                  <a:lnTo>
                    <a:pt x="417474" y="510806"/>
                  </a:lnTo>
                  <a:lnTo>
                    <a:pt x="278320" y="510806"/>
                  </a:lnTo>
                  <a:lnTo>
                    <a:pt x="278295" y="557225"/>
                  </a:lnTo>
                  <a:lnTo>
                    <a:pt x="324815" y="560527"/>
                  </a:lnTo>
                  <a:lnTo>
                    <a:pt x="324739" y="603605"/>
                  </a:lnTo>
                  <a:lnTo>
                    <a:pt x="278320" y="603605"/>
                  </a:lnTo>
                  <a:lnTo>
                    <a:pt x="278320" y="696366"/>
                  </a:lnTo>
                  <a:lnTo>
                    <a:pt x="324739" y="696366"/>
                  </a:lnTo>
                  <a:lnTo>
                    <a:pt x="324675" y="649960"/>
                  </a:lnTo>
                  <a:lnTo>
                    <a:pt x="371094" y="649960"/>
                  </a:lnTo>
                  <a:lnTo>
                    <a:pt x="371055" y="603605"/>
                  </a:lnTo>
                  <a:lnTo>
                    <a:pt x="417499" y="603605"/>
                  </a:lnTo>
                  <a:close/>
                </a:path>
                <a:path w="603885" h="1067435">
                  <a:moveTo>
                    <a:pt x="421855" y="881913"/>
                  </a:moveTo>
                  <a:lnTo>
                    <a:pt x="390232" y="881532"/>
                  </a:lnTo>
                  <a:lnTo>
                    <a:pt x="347916" y="881532"/>
                  </a:lnTo>
                  <a:lnTo>
                    <a:pt x="295744" y="881913"/>
                  </a:lnTo>
                  <a:lnTo>
                    <a:pt x="278333" y="881913"/>
                  </a:lnTo>
                  <a:lnTo>
                    <a:pt x="278295" y="928281"/>
                  </a:lnTo>
                  <a:lnTo>
                    <a:pt x="324815" y="931583"/>
                  </a:lnTo>
                  <a:lnTo>
                    <a:pt x="324739" y="974661"/>
                  </a:lnTo>
                  <a:lnTo>
                    <a:pt x="278333" y="974661"/>
                  </a:lnTo>
                  <a:lnTo>
                    <a:pt x="278333" y="1067422"/>
                  </a:lnTo>
                  <a:lnTo>
                    <a:pt x="324739" y="1067422"/>
                  </a:lnTo>
                  <a:lnTo>
                    <a:pt x="324675" y="1021016"/>
                  </a:lnTo>
                  <a:lnTo>
                    <a:pt x="371094" y="1021016"/>
                  </a:lnTo>
                  <a:lnTo>
                    <a:pt x="371068" y="974661"/>
                  </a:lnTo>
                  <a:lnTo>
                    <a:pt x="417499" y="974661"/>
                  </a:lnTo>
                  <a:lnTo>
                    <a:pt x="417474" y="881913"/>
                  </a:lnTo>
                  <a:lnTo>
                    <a:pt x="421855" y="881913"/>
                  </a:lnTo>
                  <a:close/>
                </a:path>
                <a:path w="603885" h="1067435">
                  <a:moveTo>
                    <a:pt x="463880" y="325310"/>
                  </a:moveTo>
                  <a:lnTo>
                    <a:pt x="463854" y="278892"/>
                  </a:lnTo>
                  <a:lnTo>
                    <a:pt x="394246" y="278612"/>
                  </a:lnTo>
                  <a:lnTo>
                    <a:pt x="371094" y="278892"/>
                  </a:lnTo>
                  <a:lnTo>
                    <a:pt x="370484" y="305130"/>
                  </a:lnTo>
                  <a:lnTo>
                    <a:pt x="371348" y="318985"/>
                  </a:lnTo>
                  <a:lnTo>
                    <a:pt x="374421" y="325374"/>
                  </a:lnTo>
                  <a:lnTo>
                    <a:pt x="463880" y="325310"/>
                  </a:lnTo>
                  <a:close/>
                </a:path>
                <a:path w="603885" h="1067435">
                  <a:moveTo>
                    <a:pt x="464451" y="391756"/>
                  </a:moveTo>
                  <a:lnTo>
                    <a:pt x="463651" y="377939"/>
                  </a:lnTo>
                  <a:lnTo>
                    <a:pt x="460527" y="371563"/>
                  </a:lnTo>
                  <a:lnTo>
                    <a:pt x="417449" y="371627"/>
                  </a:lnTo>
                  <a:lnTo>
                    <a:pt x="417385" y="383209"/>
                  </a:lnTo>
                  <a:lnTo>
                    <a:pt x="417601" y="406450"/>
                  </a:lnTo>
                  <a:lnTo>
                    <a:pt x="417474" y="418045"/>
                  </a:lnTo>
                  <a:lnTo>
                    <a:pt x="429056" y="417931"/>
                  </a:lnTo>
                  <a:lnTo>
                    <a:pt x="452272" y="418147"/>
                  </a:lnTo>
                  <a:lnTo>
                    <a:pt x="463854" y="418045"/>
                  </a:lnTo>
                  <a:lnTo>
                    <a:pt x="464451" y="391756"/>
                  </a:lnTo>
                  <a:close/>
                </a:path>
                <a:path w="603885" h="1067435">
                  <a:moveTo>
                    <a:pt x="510235" y="596"/>
                  </a:moveTo>
                  <a:lnTo>
                    <a:pt x="483958" y="0"/>
                  </a:lnTo>
                  <a:lnTo>
                    <a:pt x="470141" y="812"/>
                  </a:lnTo>
                  <a:lnTo>
                    <a:pt x="463753" y="3924"/>
                  </a:lnTo>
                  <a:lnTo>
                    <a:pt x="463816" y="47002"/>
                  </a:lnTo>
                  <a:lnTo>
                    <a:pt x="510235" y="46977"/>
                  </a:lnTo>
                  <a:lnTo>
                    <a:pt x="510171" y="35394"/>
                  </a:lnTo>
                  <a:lnTo>
                    <a:pt x="510235" y="596"/>
                  </a:lnTo>
                  <a:close/>
                </a:path>
                <a:path w="603885" h="1067435">
                  <a:moveTo>
                    <a:pt x="510273" y="510781"/>
                  </a:moveTo>
                  <a:lnTo>
                    <a:pt x="498690" y="510717"/>
                  </a:lnTo>
                  <a:lnTo>
                    <a:pt x="475437" y="510933"/>
                  </a:lnTo>
                  <a:lnTo>
                    <a:pt x="463854" y="510806"/>
                  </a:lnTo>
                  <a:lnTo>
                    <a:pt x="463981" y="522389"/>
                  </a:lnTo>
                  <a:lnTo>
                    <a:pt x="463778" y="545630"/>
                  </a:lnTo>
                  <a:lnTo>
                    <a:pt x="463829" y="557225"/>
                  </a:lnTo>
                  <a:lnTo>
                    <a:pt x="475411" y="557276"/>
                  </a:lnTo>
                  <a:lnTo>
                    <a:pt x="498652" y="557060"/>
                  </a:lnTo>
                  <a:lnTo>
                    <a:pt x="510235" y="557187"/>
                  </a:lnTo>
                  <a:lnTo>
                    <a:pt x="510171" y="545604"/>
                  </a:lnTo>
                  <a:lnTo>
                    <a:pt x="510273" y="510781"/>
                  </a:lnTo>
                  <a:close/>
                </a:path>
                <a:path w="603885" h="1067435">
                  <a:moveTo>
                    <a:pt x="556628" y="557187"/>
                  </a:moveTo>
                  <a:lnTo>
                    <a:pt x="545045" y="557136"/>
                  </a:lnTo>
                  <a:lnTo>
                    <a:pt x="521830" y="557314"/>
                  </a:lnTo>
                  <a:lnTo>
                    <a:pt x="510247" y="557187"/>
                  </a:lnTo>
                  <a:lnTo>
                    <a:pt x="510311" y="568782"/>
                  </a:lnTo>
                  <a:lnTo>
                    <a:pt x="510209" y="603605"/>
                  </a:lnTo>
                  <a:lnTo>
                    <a:pt x="556628" y="603567"/>
                  </a:lnTo>
                  <a:lnTo>
                    <a:pt x="556628" y="557187"/>
                  </a:lnTo>
                  <a:close/>
                </a:path>
                <a:path w="603885" h="1067435">
                  <a:moveTo>
                    <a:pt x="603618" y="345427"/>
                  </a:moveTo>
                  <a:lnTo>
                    <a:pt x="602754" y="331571"/>
                  </a:lnTo>
                  <a:lnTo>
                    <a:pt x="599681" y="325170"/>
                  </a:lnTo>
                  <a:lnTo>
                    <a:pt x="556602" y="325234"/>
                  </a:lnTo>
                  <a:lnTo>
                    <a:pt x="556628" y="371652"/>
                  </a:lnTo>
                  <a:lnTo>
                    <a:pt x="568198" y="371513"/>
                  </a:lnTo>
                  <a:lnTo>
                    <a:pt x="603008" y="371652"/>
                  </a:lnTo>
                  <a:lnTo>
                    <a:pt x="603338" y="360781"/>
                  </a:lnTo>
                  <a:lnTo>
                    <a:pt x="603618" y="345427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43711" y="6177784"/>
              <a:ext cx="139217" cy="23194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572686" y="5064633"/>
              <a:ext cx="1345565" cy="1345565"/>
            </a:xfrm>
            <a:custGeom>
              <a:avLst/>
              <a:gdLst/>
              <a:ahLst/>
              <a:cxnLst/>
              <a:rect l="l" t="t" r="r" b="b"/>
              <a:pathLst>
                <a:path w="1345564" h="1345564">
                  <a:moveTo>
                    <a:pt x="92862" y="831557"/>
                  </a:moveTo>
                  <a:lnTo>
                    <a:pt x="92798" y="788479"/>
                  </a:lnTo>
                  <a:lnTo>
                    <a:pt x="46380" y="788504"/>
                  </a:lnTo>
                  <a:lnTo>
                    <a:pt x="46380" y="695744"/>
                  </a:lnTo>
                  <a:lnTo>
                    <a:pt x="0" y="695744"/>
                  </a:lnTo>
                  <a:lnTo>
                    <a:pt x="0" y="974039"/>
                  </a:lnTo>
                  <a:lnTo>
                    <a:pt x="46380" y="974039"/>
                  </a:lnTo>
                  <a:lnTo>
                    <a:pt x="46380" y="834885"/>
                  </a:lnTo>
                  <a:lnTo>
                    <a:pt x="92862" y="831557"/>
                  </a:lnTo>
                  <a:close/>
                </a:path>
                <a:path w="1345564" h="1345564">
                  <a:moveTo>
                    <a:pt x="185331" y="834885"/>
                  </a:moveTo>
                  <a:lnTo>
                    <a:pt x="139115" y="834885"/>
                  </a:lnTo>
                  <a:lnTo>
                    <a:pt x="139115" y="857745"/>
                  </a:lnTo>
                  <a:lnTo>
                    <a:pt x="139153" y="881875"/>
                  </a:lnTo>
                  <a:lnTo>
                    <a:pt x="92760" y="881875"/>
                  </a:lnTo>
                  <a:lnTo>
                    <a:pt x="92760" y="904735"/>
                  </a:lnTo>
                  <a:lnTo>
                    <a:pt x="92760" y="927595"/>
                  </a:lnTo>
                  <a:lnTo>
                    <a:pt x="92760" y="974585"/>
                  </a:lnTo>
                  <a:lnTo>
                    <a:pt x="139141" y="974585"/>
                  </a:lnTo>
                  <a:lnTo>
                    <a:pt x="139141" y="927595"/>
                  </a:lnTo>
                  <a:lnTo>
                    <a:pt x="185331" y="927595"/>
                  </a:lnTo>
                  <a:lnTo>
                    <a:pt x="185331" y="904735"/>
                  </a:lnTo>
                  <a:lnTo>
                    <a:pt x="185064" y="904735"/>
                  </a:lnTo>
                  <a:lnTo>
                    <a:pt x="185064" y="881875"/>
                  </a:lnTo>
                  <a:lnTo>
                    <a:pt x="185051" y="857745"/>
                  </a:lnTo>
                  <a:lnTo>
                    <a:pt x="185331" y="857745"/>
                  </a:lnTo>
                  <a:lnTo>
                    <a:pt x="185331" y="834885"/>
                  </a:lnTo>
                  <a:close/>
                </a:path>
                <a:path w="1345564" h="1345564">
                  <a:moveTo>
                    <a:pt x="231914" y="1113167"/>
                  </a:moveTo>
                  <a:lnTo>
                    <a:pt x="92760" y="1113167"/>
                  </a:lnTo>
                  <a:lnTo>
                    <a:pt x="92760" y="1252321"/>
                  </a:lnTo>
                  <a:lnTo>
                    <a:pt x="231914" y="1252321"/>
                  </a:lnTo>
                  <a:lnTo>
                    <a:pt x="231914" y="1113167"/>
                  </a:lnTo>
                  <a:close/>
                </a:path>
                <a:path w="1345564" h="1345564">
                  <a:moveTo>
                    <a:pt x="231914" y="92760"/>
                  </a:moveTo>
                  <a:lnTo>
                    <a:pt x="92760" y="92760"/>
                  </a:lnTo>
                  <a:lnTo>
                    <a:pt x="92760" y="231914"/>
                  </a:lnTo>
                  <a:lnTo>
                    <a:pt x="231914" y="231914"/>
                  </a:lnTo>
                  <a:lnTo>
                    <a:pt x="231914" y="92760"/>
                  </a:lnTo>
                  <a:close/>
                </a:path>
                <a:path w="1345564" h="1345564">
                  <a:moveTo>
                    <a:pt x="231940" y="788466"/>
                  </a:moveTo>
                  <a:lnTo>
                    <a:pt x="185496" y="788466"/>
                  </a:lnTo>
                  <a:lnTo>
                    <a:pt x="185521" y="834910"/>
                  </a:lnTo>
                  <a:lnTo>
                    <a:pt x="231940" y="834910"/>
                  </a:lnTo>
                  <a:lnTo>
                    <a:pt x="231940" y="788466"/>
                  </a:lnTo>
                  <a:close/>
                </a:path>
                <a:path w="1345564" h="1345564">
                  <a:moveTo>
                    <a:pt x="324675" y="1019937"/>
                  </a:moveTo>
                  <a:lnTo>
                    <a:pt x="0" y="1019937"/>
                  </a:lnTo>
                  <a:lnTo>
                    <a:pt x="0" y="1066927"/>
                  </a:lnTo>
                  <a:lnTo>
                    <a:pt x="0" y="1299337"/>
                  </a:lnTo>
                  <a:lnTo>
                    <a:pt x="0" y="1345057"/>
                  </a:lnTo>
                  <a:lnTo>
                    <a:pt x="324675" y="1345057"/>
                  </a:lnTo>
                  <a:lnTo>
                    <a:pt x="324675" y="1299337"/>
                  </a:lnTo>
                  <a:lnTo>
                    <a:pt x="46367" y="1299337"/>
                  </a:lnTo>
                  <a:lnTo>
                    <a:pt x="46367" y="1066927"/>
                  </a:lnTo>
                  <a:lnTo>
                    <a:pt x="278295" y="1066927"/>
                  </a:lnTo>
                  <a:lnTo>
                    <a:pt x="278295" y="1298714"/>
                  </a:lnTo>
                  <a:lnTo>
                    <a:pt x="324675" y="1298714"/>
                  </a:lnTo>
                  <a:lnTo>
                    <a:pt x="324675" y="1066927"/>
                  </a:lnTo>
                  <a:lnTo>
                    <a:pt x="324675" y="1066800"/>
                  </a:lnTo>
                  <a:lnTo>
                    <a:pt x="324675" y="1019937"/>
                  </a:lnTo>
                  <a:close/>
                </a:path>
                <a:path w="1345564" h="1345564">
                  <a:moveTo>
                    <a:pt x="324675" y="127"/>
                  </a:moveTo>
                  <a:lnTo>
                    <a:pt x="0" y="127"/>
                  </a:lnTo>
                  <a:lnTo>
                    <a:pt x="0" y="45847"/>
                  </a:lnTo>
                  <a:lnTo>
                    <a:pt x="0" y="278257"/>
                  </a:lnTo>
                  <a:lnTo>
                    <a:pt x="0" y="325247"/>
                  </a:lnTo>
                  <a:lnTo>
                    <a:pt x="324675" y="325247"/>
                  </a:lnTo>
                  <a:lnTo>
                    <a:pt x="324675" y="278295"/>
                  </a:lnTo>
                  <a:lnTo>
                    <a:pt x="324675" y="46380"/>
                  </a:lnTo>
                  <a:lnTo>
                    <a:pt x="278295" y="46380"/>
                  </a:lnTo>
                  <a:lnTo>
                    <a:pt x="278295" y="278257"/>
                  </a:lnTo>
                  <a:lnTo>
                    <a:pt x="46367" y="278257"/>
                  </a:lnTo>
                  <a:lnTo>
                    <a:pt x="46367" y="45847"/>
                  </a:lnTo>
                  <a:lnTo>
                    <a:pt x="324675" y="45847"/>
                  </a:lnTo>
                  <a:lnTo>
                    <a:pt x="324675" y="127"/>
                  </a:lnTo>
                  <a:close/>
                </a:path>
                <a:path w="1345564" h="1345564">
                  <a:moveTo>
                    <a:pt x="324700" y="927595"/>
                  </a:moveTo>
                  <a:lnTo>
                    <a:pt x="185508" y="927595"/>
                  </a:lnTo>
                  <a:lnTo>
                    <a:pt x="185508" y="974585"/>
                  </a:lnTo>
                  <a:lnTo>
                    <a:pt x="324700" y="974585"/>
                  </a:lnTo>
                  <a:lnTo>
                    <a:pt x="324700" y="927836"/>
                  </a:lnTo>
                  <a:lnTo>
                    <a:pt x="324700" y="927646"/>
                  </a:lnTo>
                  <a:close/>
                </a:path>
                <a:path w="1345564" h="1345564">
                  <a:moveTo>
                    <a:pt x="417474" y="46342"/>
                  </a:moveTo>
                  <a:lnTo>
                    <a:pt x="371030" y="46342"/>
                  </a:lnTo>
                  <a:lnTo>
                    <a:pt x="371030" y="92786"/>
                  </a:lnTo>
                  <a:lnTo>
                    <a:pt x="417474" y="92786"/>
                  </a:lnTo>
                  <a:lnTo>
                    <a:pt x="417474" y="46342"/>
                  </a:lnTo>
                  <a:close/>
                </a:path>
                <a:path w="1345564" h="1345564">
                  <a:moveTo>
                    <a:pt x="510209" y="0"/>
                  </a:moveTo>
                  <a:lnTo>
                    <a:pt x="463829" y="0"/>
                  </a:lnTo>
                  <a:lnTo>
                    <a:pt x="463829" y="92760"/>
                  </a:lnTo>
                  <a:lnTo>
                    <a:pt x="510209" y="92760"/>
                  </a:lnTo>
                  <a:lnTo>
                    <a:pt x="510209" y="0"/>
                  </a:lnTo>
                  <a:close/>
                </a:path>
                <a:path w="1345564" h="1345564">
                  <a:moveTo>
                    <a:pt x="695731" y="695744"/>
                  </a:moveTo>
                  <a:lnTo>
                    <a:pt x="684149" y="695858"/>
                  </a:lnTo>
                  <a:lnTo>
                    <a:pt x="660908" y="695655"/>
                  </a:lnTo>
                  <a:lnTo>
                    <a:pt x="649312" y="695718"/>
                  </a:lnTo>
                  <a:lnTo>
                    <a:pt x="649249" y="738797"/>
                  </a:lnTo>
                  <a:lnTo>
                    <a:pt x="655637" y="741908"/>
                  </a:lnTo>
                  <a:lnTo>
                    <a:pt x="669442" y="742708"/>
                  </a:lnTo>
                  <a:lnTo>
                    <a:pt x="695731" y="742124"/>
                  </a:lnTo>
                  <a:lnTo>
                    <a:pt x="695579" y="707313"/>
                  </a:lnTo>
                  <a:lnTo>
                    <a:pt x="695731" y="695744"/>
                  </a:lnTo>
                  <a:close/>
                </a:path>
                <a:path w="1345564" h="1345564">
                  <a:moveTo>
                    <a:pt x="1066787" y="1298714"/>
                  </a:moveTo>
                  <a:lnTo>
                    <a:pt x="881253" y="1298714"/>
                  </a:lnTo>
                  <a:lnTo>
                    <a:pt x="881253" y="1252334"/>
                  </a:lnTo>
                  <a:lnTo>
                    <a:pt x="869670" y="1252461"/>
                  </a:lnTo>
                  <a:lnTo>
                    <a:pt x="834872" y="1252347"/>
                  </a:lnTo>
                  <a:lnTo>
                    <a:pt x="835012" y="1240751"/>
                  </a:lnTo>
                  <a:lnTo>
                    <a:pt x="834834" y="1217536"/>
                  </a:lnTo>
                  <a:lnTo>
                    <a:pt x="834885" y="1205953"/>
                  </a:lnTo>
                  <a:lnTo>
                    <a:pt x="823302" y="1205839"/>
                  </a:lnTo>
                  <a:lnTo>
                    <a:pt x="800087" y="1206055"/>
                  </a:lnTo>
                  <a:lnTo>
                    <a:pt x="788504" y="1205953"/>
                  </a:lnTo>
                  <a:lnTo>
                    <a:pt x="788276" y="1217510"/>
                  </a:lnTo>
                  <a:lnTo>
                    <a:pt x="788212" y="1229144"/>
                  </a:lnTo>
                  <a:lnTo>
                    <a:pt x="788289" y="1240764"/>
                  </a:lnTo>
                  <a:lnTo>
                    <a:pt x="788492" y="1252334"/>
                  </a:lnTo>
                  <a:lnTo>
                    <a:pt x="800087" y="1252194"/>
                  </a:lnTo>
                  <a:lnTo>
                    <a:pt x="823302" y="1252385"/>
                  </a:lnTo>
                  <a:lnTo>
                    <a:pt x="834859" y="1252347"/>
                  </a:lnTo>
                  <a:lnTo>
                    <a:pt x="834758" y="1263916"/>
                  </a:lnTo>
                  <a:lnTo>
                    <a:pt x="834910" y="1298752"/>
                  </a:lnTo>
                  <a:lnTo>
                    <a:pt x="791819" y="1298816"/>
                  </a:lnTo>
                  <a:lnTo>
                    <a:pt x="788708" y="1292428"/>
                  </a:lnTo>
                  <a:lnTo>
                    <a:pt x="787908" y="1278610"/>
                  </a:lnTo>
                  <a:lnTo>
                    <a:pt x="788492" y="1252334"/>
                  </a:lnTo>
                  <a:lnTo>
                    <a:pt x="776909" y="1252448"/>
                  </a:lnTo>
                  <a:lnTo>
                    <a:pt x="742073" y="1252308"/>
                  </a:lnTo>
                  <a:lnTo>
                    <a:pt x="742137" y="1298752"/>
                  </a:lnTo>
                  <a:lnTo>
                    <a:pt x="718972" y="1298841"/>
                  </a:lnTo>
                  <a:lnTo>
                    <a:pt x="672515" y="1298486"/>
                  </a:lnTo>
                  <a:lnTo>
                    <a:pt x="649338" y="1298714"/>
                  </a:lnTo>
                  <a:lnTo>
                    <a:pt x="649312" y="1345133"/>
                  </a:lnTo>
                  <a:lnTo>
                    <a:pt x="1063447" y="1345196"/>
                  </a:lnTo>
                  <a:lnTo>
                    <a:pt x="1066787" y="1298714"/>
                  </a:lnTo>
                  <a:close/>
                </a:path>
                <a:path w="1345564" h="1345564">
                  <a:moveTo>
                    <a:pt x="1066825" y="1020394"/>
                  </a:moveTo>
                  <a:lnTo>
                    <a:pt x="1020381" y="1020394"/>
                  </a:lnTo>
                  <a:lnTo>
                    <a:pt x="1020381" y="1066825"/>
                  </a:lnTo>
                  <a:lnTo>
                    <a:pt x="1066825" y="1066825"/>
                  </a:lnTo>
                  <a:lnTo>
                    <a:pt x="1066825" y="1020394"/>
                  </a:lnTo>
                  <a:close/>
                </a:path>
                <a:path w="1345564" h="1345564">
                  <a:moveTo>
                    <a:pt x="1252334" y="92760"/>
                  </a:moveTo>
                  <a:lnTo>
                    <a:pt x="1113180" y="92760"/>
                  </a:lnTo>
                  <a:lnTo>
                    <a:pt x="1113180" y="231914"/>
                  </a:lnTo>
                  <a:lnTo>
                    <a:pt x="1252334" y="231914"/>
                  </a:lnTo>
                  <a:lnTo>
                    <a:pt x="1252334" y="92760"/>
                  </a:lnTo>
                  <a:close/>
                </a:path>
                <a:path w="1345564" h="1345564">
                  <a:moveTo>
                    <a:pt x="1298702" y="1205953"/>
                  </a:moveTo>
                  <a:lnTo>
                    <a:pt x="1205941" y="1205953"/>
                  </a:lnTo>
                  <a:lnTo>
                    <a:pt x="1205953" y="1252334"/>
                  </a:lnTo>
                  <a:lnTo>
                    <a:pt x="1159560" y="1252334"/>
                  </a:lnTo>
                  <a:lnTo>
                    <a:pt x="1159560" y="1299324"/>
                  </a:lnTo>
                  <a:lnTo>
                    <a:pt x="1113155" y="1299324"/>
                  </a:lnTo>
                  <a:lnTo>
                    <a:pt x="1113155" y="1345044"/>
                  </a:lnTo>
                  <a:lnTo>
                    <a:pt x="1252321" y="1345044"/>
                  </a:lnTo>
                  <a:lnTo>
                    <a:pt x="1252321" y="1299324"/>
                  </a:lnTo>
                  <a:lnTo>
                    <a:pt x="1252296" y="1252359"/>
                  </a:lnTo>
                  <a:lnTo>
                    <a:pt x="1298702" y="1252359"/>
                  </a:lnTo>
                  <a:lnTo>
                    <a:pt x="1298702" y="1205953"/>
                  </a:lnTo>
                  <a:close/>
                </a:path>
                <a:path w="1345564" h="1345564">
                  <a:moveTo>
                    <a:pt x="1345095" y="127"/>
                  </a:moveTo>
                  <a:lnTo>
                    <a:pt x="1020419" y="127"/>
                  </a:lnTo>
                  <a:lnTo>
                    <a:pt x="1020419" y="45847"/>
                  </a:lnTo>
                  <a:lnTo>
                    <a:pt x="1020419" y="278257"/>
                  </a:lnTo>
                  <a:lnTo>
                    <a:pt x="1020419" y="325247"/>
                  </a:lnTo>
                  <a:lnTo>
                    <a:pt x="1345095" y="325247"/>
                  </a:lnTo>
                  <a:lnTo>
                    <a:pt x="1345095" y="278295"/>
                  </a:lnTo>
                  <a:lnTo>
                    <a:pt x="1345095" y="46380"/>
                  </a:lnTo>
                  <a:lnTo>
                    <a:pt x="1298714" y="46380"/>
                  </a:lnTo>
                  <a:lnTo>
                    <a:pt x="1298714" y="278257"/>
                  </a:lnTo>
                  <a:lnTo>
                    <a:pt x="1066800" y="278257"/>
                  </a:lnTo>
                  <a:lnTo>
                    <a:pt x="1066800" y="45847"/>
                  </a:lnTo>
                  <a:lnTo>
                    <a:pt x="1345095" y="45847"/>
                  </a:lnTo>
                  <a:lnTo>
                    <a:pt x="1345095" y="127"/>
                  </a:lnTo>
                  <a:close/>
                </a:path>
                <a:path w="1345564" h="1345564">
                  <a:moveTo>
                    <a:pt x="1345120" y="1252359"/>
                  </a:moveTo>
                  <a:lnTo>
                    <a:pt x="1298702" y="1252359"/>
                  </a:lnTo>
                  <a:lnTo>
                    <a:pt x="1298676" y="1298752"/>
                  </a:lnTo>
                  <a:lnTo>
                    <a:pt x="1345120" y="1298752"/>
                  </a:lnTo>
                  <a:lnTo>
                    <a:pt x="1345120" y="1252359"/>
                  </a:lnTo>
                  <a:close/>
                </a:path>
                <a:path w="1345564" h="1345564">
                  <a:moveTo>
                    <a:pt x="1345120" y="510171"/>
                  </a:moveTo>
                  <a:lnTo>
                    <a:pt x="1298676" y="510171"/>
                  </a:lnTo>
                  <a:lnTo>
                    <a:pt x="1298676" y="556615"/>
                  </a:lnTo>
                  <a:lnTo>
                    <a:pt x="1345120" y="556615"/>
                  </a:lnTo>
                  <a:lnTo>
                    <a:pt x="1345120" y="510171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561098" y="4782592"/>
            <a:ext cx="137795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spc="-10" dirty="0">
                <a:solidFill>
                  <a:srgbClr val="333333"/>
                </a:solidFill>
                <a:latin typeface="Bebas Neue"/>
                <a:cs typeface="Bebas Neue"/>
              </a:rPr>
              <a:t>AULTIMAESCOLHA</a:t>
            </a:r>
            <a:r>
              <a:rPr sz="1350" spc="-10" dirty="0">
                <a:solidFill>
                  <a:srgbClr val="A06F35"/>
                </a:solidFill>
                <a:latin typeface="Bebas Neue"/>
                <a:cs typeface="Bebas Neue"/>
              </a:rPr>
              <a:t>.com.br</a:t>
            </a:r>
            <a:endParaRPr sz="1350">
              <a:latin typeface="Bebas Neue"/>
              <a:cs typeface="Bebas Neu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38584" y="2286000"/>
            <a:ext cx="10619740" cy="4669155"/>
          </a:xfrm>
          <a:prstGeom prst="rect">
            <a:avLst/>
          </a:prstGeom>
        </p:spPr>
        <p:txBody>
          <a:bodyPr vert="horz" wrap="square" lIns="0" tIns="5060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84"/>
              </a:spcBef>
              <a:tabLst>
                <a:tab pos="1003300" algn="l"/>
                <a:tab pos="2912110" algn="l"/>
                <a:tab pos="4498340" algn="l"/>
              </a:tabLst>
            </a:pP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	l</a:t>
            </a:r>
            <a:r>
              <a:rPr sz="9050" spc="-9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9050" spc="-9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	D</a:t>
            </a:r>
            <a:r>
              <a:rPr sz="9050" spc="-9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	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d</a:t>
            </a:r>
            <a:r>
              <a:rPr sz="9050" spc="-9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e</a:t>
            </a:r>
            <a:r>
              <a:rPr sz="9050" spc="-9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u</a:t>
            </a:r>
            <a:r>
              <a:rPr sz="9050" spc="-9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spc="-60" dirty="0">
                <a:solidFill>
                  <a:srgbClr val="A06F35"/>
                </a:solidFill>
                <a:latin typeface="Bebas Neue"/>
                <a:cs typeface="Bebas Neue"/>
              </a:rPr>
              <a:t>s</a:t>
            </a:r>
            <a:endParaRPr sz="9050" dirty="0">
              <a:latin typeface="Bebas Neue"/>
              <a:cs typeface="Bebas Neue"/>
            </a:endParaRPr>
          </a:p>
          <a:p>
            <a:pPr marR="5080" algn="r">
              <a:lnSpc>
                <a:spcPct val="100000"/>
              </a:lnSpc>
              <a:spcBef>
                <a:spcPts val="5735"/>
              </a:spcBef>
            </a:pPr>
            <a:r>
              <a:rPr sz="13400" spc="-25" dirty="0">
                <a:solidFill>
                  <a:srgbClr val="A06F35"/>
                </a:solidFill>
                <a:latin typeface="Bebas Neue"/>
                <a:cs typeface="Bebas Neue"/>
              </a:rPr>
              <a:t>07</a:t>
            </a:r>
            <a:endParaRPr sz="13400" dirty="0">
              <a:latin typeface="Bebas Neue"/>
              <a:cs typeface="Bebas Neu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38460" y="6157886"/>
            <a:ext cx="32480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45" dirty="0">
                <a:solidFill>
                  <a:srgbClr val="333333"/>
                </a:solidFill>
                <a:latin typeface="Advent Sans Logo"/>
                <a:cs typeface="Advent Sans Logo"/>
              </a:rPr>
              <a:t>ASSOCIA</a:t>
            </a:r>
            <a:r>
              <a:rPr sz="900" spc="-5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333333"/>
                </a:solidFill>
                <a:latin typeface="Advent Sans Logo"/>
                <a:cs typeface="Advent Sans Logo"/>
              </a:rPr>
              <a:t>ÇÃ</a:t>
            </a:r>
            <a:r>
              <a:rPr sz="900" spc="-5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O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20" dirty="0">
                <a:solidFill>
                  <a:srgbClr val="333333"/>
                </a:solidFill>
                <a:latin typeface="Advent Sans Logo"/>
                <a:cs typeface="Advent Sans Logo"/>
              </a:rPr>
              <a:t>SUL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333333"/>
                </a:solidFill>
                <a:latin typeface="Advent Sans Logo"/>
                <a:cs typeface="Advent Sans Logo"/>
              </a:rPr>
              <a:t>DE</a:t>
            </a:r>
            <a:r>
              <a:rPr sz="900" spc="36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55" dirty="0">
                <a:solidFill>
                  <a:srgbClr val="333333"/>
                </a:solidFill>
                <a:latin typeface="Advent Sans Logo"/>
                <a:cs typeface="Advent Sans Logo"/>
              </a:rPr>
              <a:t>RONDÔNIA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|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25" dirty="0">
                <a:solidFill>
                  <a:srgbClr val="333333"/>
                </a:solidFill>
                <a:latin typeface="Advent Sans Logo"/>
                <a:cs typeface="Advent Sans Logo"/>
              </a:rPr>
              <a:t>ASuR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14" dirty="0">
                <a:solidFill>
                  <a:srgbClr val="333333"/>
                </a:solidFill>
                <a:latin typeface="Advent Sans Logo"/>
                <a:cs typeface="Advent Sans Logo"/>
              </a:rPr>
              <a:t>202</a:t>
            </a:r>
            <a:r>
              <a:rPr sz="900" spc="-3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-50" dirty="0">
                <a:solidFill>
                  <a:srgbClr val="333333"/>
                </a:solidFill>
                <a:latin typeface="Advent Sans Logo"/>
                <a:cs typeface="Advent Sans Logo"/>
              </a:rPr>
              <a:t>5</a:t>
            </a:r>
            <a:endParaRPr sz="900">
              <a:latin typeface="Advent Sans Logo"/>
              <a:cs typeface="Advent Sans Log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55880" y="440870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0455" y="448170"/>
            <a:ext cx="695724" cy="530040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501686" y="6097400"/>
            <a:ext cx="313690" cy="312420"/>
          </a:xfrm>
          <a:custGeom>
            <a:avLst/>
            <a:gdLst/>
            <a:ahLst/>
            <a:cxnLst/>
            <a:rect l="l" t="t" r="r" b="b"/>
            <a:pathLst>
              <a:path w="313690" h="312420">
                <a:moveTo>
                  <a:pt x="127816" y="259080"/>
                </a:moveTo>
                <a:lnTo>
                  <a:pt x="113752" y="260350"/>
                </a:lnTo>
                <a:lnTo>
                  <a:pt x="49782" y="270510"/>
                </a:lnTo>
                <a:lnTo>
                  <a:pt x="72464" y="288290"/>
                </a:lnTo>
                <a:lnTo>
                  <a:pt x="98179" y="302260"/>
                </a:lnTo>
                <a:lnTo>
                  <a:pt x="126385" y="309880"/>
                </a:lnTo>
                <a:lnTo>
                  <a:pt x="156538" y="312420"/>
                </a:lnTo>
                <a:lnTo>
                  <a:pt x="186687" y="309880"/>
                </a:lnTo>
                <a:lnTo>
                  <a:pt x="214893" y="302260"/>
                </a:lnTo>
                <a:lnTo>
                  <a:pt x="240611" y="288290"/>
                </a:lnTo>
                <a:lnTo>
                  <a:pt x="255193" y="276860"/>
                </a:lnTo>
                <a:lnTo>
                  <a:pt x="150138" y="276860"/>
                </a:lnTo>
                <a:lnTo>
                  <a:pt x="149833" y="275590"/>
                </a:lnTo>
                <a:lnTo>
                  <a:pt x="145713" y="269240"/>
                </a:lnTo>
                <a:lnTo>
                  <a:pt x="138422" y="262890"/>
                </a:lnTo>
                <a:lnTo>
                  <a:pt x="127816" y="259080"/>
                </a:lnTo>
                <a:close/>
              </a:path>
              <a:path w="313690" h="312420">
                <a:moveTo>
                  <a:pt x="161936" y="243840"/>
                </a:moveTo>
                <a:lnTo>
                  <a:pt x="151128" y="243840"/>
                </a:lnTo>
                <a:lnTo>
                  <a:pt x="151128" y="276860"/>
                </a:lnTo>
                <a:lnTo>
                  <a:pt x="161949" y="276860"/>
                </a:lnTo>
                <a:lnTo>
                  <a:pt x="161936" y="273050"/>
                </a:lnTo>
                <a:lnTo>
                  <a:pt x="163575" y="265430"/>
                </a:lnTo>
                <a:lnTo>
                  <a:pt x="165796" y="261620"/>
                </a:lnTo>
                <a:lnTo>
                  <a:pt x="161936" y="261620"/>
                </a:lnTo>
                <a:lnTo>
                  <a:pt x="161936" y="243840"/>
                </a:lnTo>
                <a:close/>
              </a:path>
              <a:path w="313690" h="312420">
                <a:moveTo>
                  <a:pt x="185256" y="259080"/>
                </a:moveTo>
                <a:lnTo>
                  <a:pt x="174649" y="262890"/>
                </a:lnTo>
                <a:lnTo>
                  <a:pt x="167356" y="269240"/>
                </a:lnTo>
                <a:lnTo>
                  <a:pt x="163231" y="275590"/>
                </a:lnTo>
                <a:lnTo>
                  <a:pt x="162927" y="276860"/>
                </a:lnTo>
                <a:lnTo>
                  <a:pt x="255193" y="276860"/>
                </a:lnTo>
                <a:lnTo>
                  <a:pt x="263295" y="270510"/>
                </a:lnTo>
                <a:lnTo>
                  <a:pt x="199325" y="260350"/>
                </a:lnTo>
                <a:lnTo>
                  <a:pt x="185256" y="259080"/>
                </a:lnTo>
                <a:close/>
              </a:path>
              <a:path w="313690" h="312420">
                <a:moveTo>
                  <a:pt x="313077" y="157480"/>
                </a:moveTo>
                <a:lnTo>
                  <a:pt x="221537" y="157480"/>
                </a:lnTo>
                <a:lnTo>
                  <a:pt x="223120" y="168910"/>
                </a:lnTo>
                <a:lnTo>
                  <a:pt x="221396" y="181610"/>
                </a:lnTo>
                <a:lnTo>
                  <a:pt x="215488" y="194310"/>
                </a:lnTo>
                <a:lnTo>
                  <a:pt x="204519" y="208280"/>
                </a:lnTo>
                <a:lnTo>
                  <a:pt x="180643" y="232410"/>
                </a:lnTo>
                <a:lnTo>
                  <a:pt x="133666" y="232410"/>
                </a:lnTo>
                <a:lnTo>
                  <a:pt x="133666" y="242570"/>
                </a:lnTo>
                <a:lnTo>
                  <a:pt x="133971" y="243840"/>
                </a:lnTo>
                <a:lnTo>
                  <a:pt x="170724" y="243840"/>
                </a:lnTo>
                <a:lnTo>
                  <a:pt x="167105" y="247650"/>
                </a:lnTo>
                <a:lnTo>
                  <a:pt x="164806" y="252730"/>
                </a:lnTo>
                <a:lnTo>
                  <a:pt x="163282" y="260350"/>
                </a:lnTo>
                <a:lnTo>
                  <a:pt x="163079" y="261620"/>
                </a:lnTo>
                <a:lnTo>
                  <a:pt x="165796" y="261620"/>
                </a:lnTo>
                <a:lnTo>
                  <a:pt x="168018" y="257810"/>
                </a:lnTo>
                <a:lnTo>
                  <a:pt x="174554" y="250190"/>
                </a:lnTo>
                <a:lnTo>
                  <a:pt x="182472" y="241300"/>
                </a:lnTo>
                <a:lnTo>
                  <a:pt x="200912" y="223520"/>
                </a:lnTo>
                <a:lnTo>
                  <a:pt x="265915" y="223520"/>
                </a:lnTo>
                <a:lnTo>
                  <a:pt x="263485" y="220980"/>
                </a:lnTo>
                <a:lnTo>
                  <a:pt x="263485" y="210820"/>
                </a:lnTo>
                <a:lnTo>
                  <a:pt x="267130" y="207010"/>
                </a:lnTo>
                <a:lnTo>
                  <a:pt x="304363" y="207010"/>
                </a:lnTo>
                <a:lnTo>
                  <a:pt x="310649" y="184150"/>
                </a:lnTo>
                <a:lnTo>
                  <a:pt x="313077" y="157480"/>
                </a:lnTo>
                <a:close/>
              </a:path>
              <a:path w="313690" h="312420">
                <a:moveTo>
                  <a:pt x="156538" y="0"/>
                </a:moveTo>
                <a:lnTo>
                  <a:pt x="107021" y="7620"/>
                </a:lnTo>
                <a:lnTo>
                  <a:pt x="64017" y="30480"/>
                </a:lnTo>
                <a:lnTo>
                  <a:pt x="30107" y="63500"/>
                </a:lnTo>
                <a:lnTo>
                  <a:pt x="7870" y="106680"/>
                </a:lnTo>
                <a:lnTo>
                  <a:pt x="89" y="154940"/>
                </a:lnTo>
                <a:lnTo>
                  <a:pt x="0" y="157480"/>
                </a:lnTo>
                <a:lnTo>
                  <a:pt x="1733" y="176530"/>
                </a:lnTo>
                <a:lnTo>
                  <a:pt x="1849" y="177800"/>
                </a:lnTo>
                <a:lnTo>
                  <a:pt x="1964" y="179070"/>
                </a:lnTo>
                <a:lnTo>
                  <a:pt x="2080" y="180340"/>
                </a:lnTo>
                <a:lnTo>
                  <a:pt x="2195" y="181610"/>
                </a:lnTo>
                <a:lnTo>
                  <a:pt x="2311" y="182880"/>
                </a:lnTo>
                <a:lnTo>
                  <a:pt x="2427" y="184150"/>
                </a:lnTo>
                <a:lnTo>
                  <a:pt x="9757" y="210820"/>
                </a:lnTo>
                <a:lnTo>
                  <a:pt x="21428" y="236220"/>
                </a:lnTo>
                <a:lnTo>
                  <a:pt x="36993" y="257810"/>
                </a:lnTo>
                <a:lnTo>
                  <a:pt x="63028" y="231140"/>
                </a:lnTo>
                <a:lnTo>
                  <a:pt x="118794" y="222250"/>
                </a:lnTo>
                <a:lnTo>
                  <a:pt x="134737" y="220980"/>
                </a:lnTo>
                <a:lnTo>
                  <a:pt x="161898" y="220980"/>
                </a:lnTo>
                <a:lnTo>
                  <a:pt x="161898" y="214630"/>
                </a:lnTo>
                <a:lnTo>
                  <a:pt x="162717" y="210820"/>
                </a:lnTo>
                <a:lnTo>
                  <a:pt x="116495" y="210820"/>
                </a:lnTo>
                <a:lnTo>
                  <a:pt x="115403" y="209550"/>
                </a:lnTo>
                <a:lnTo>
                  <a:pt x="106991" y="203200"/>
                </a:lnTo>
                <a:lnTo>
                  <a:pt x="102248" y="191770"/>
                </a:lnTo>
                <a:lnTo>
                  <a:pt x="102393" y="190500"/>
                </a:lnTo>
                <a:lnTo>
                  <a:pt x="99795" y="190500"/>
                </a:lnTo>
                <a:lnTo>
                  <a:pt x="99058" y="189230"/>
                </a:lnTo>
                <a:lnTo>
                  <a:pt x="93687" y="179070"/>
                </a:lnTo>
                <a:lnTo>
                  <a:pt x="93757" y="176530"/>
                </a:lnTo>
                <a:lnTo>
                  <a:pt x="93862" y="172720"/>
                </a:lnTo>
                <a:lnTo>
                  <a:pt x="93967" y="168910"/>
                </a:lnTo>
                <a:lnTo>
                  <a:pt x="94072" y="165100"/>
                </a:lnTo>
                <a:lnTo>
                  <a:pt x="95144" y="162560"/>
                </a:lnTo>
                <a:lnTo>
                  <a:pt x="92873" y="162560"/>
                </a:lnTo>
                <a:lnTo>
                  <a:pt x="91946" y="161290"/>
                </a:lnTo>
                <a:lnTo>
                  <a:pt x="91603" y="161290"/>
                </a:lnTo>
                <a:lnTo>
                  <a:pt x="90023" y="149860"/>
                </a:lnTo>
                <a:lnTo>
                  <a:pt x="91751" y="137160"/>
                </a:lnTo>
                <a:lnTo>
                  <a:pt x="97663" y="124460"/>
                </a:lnTo>
                <a:lnTo>
                  <a:pt x="108634" y="110490"/>
                </a:lnTo>
                <a:lnTo>
                  <a:pt x="157262" y="62230"/>
                </a:lnTo>
                <a:lnTo>
                  <a:pt x="164529" y="54610"/>
                </a:lnTo>
                <a:lnTo>
                  <a:pt x="169948" y="48260"/>
                </a:lnTo>
                <a:lnTo>
                  <a:pt x="173813" y="40640"/>
                </a:lnTo>
                <a:lnTo>
                  <a:pt x="176414" y="31750"/>
                </a:lnTo>
                <a:lnTo>
                  <a:pt x="176630" y="30480"/>
                </a:lnTo>
                <a:lnTo>
                  <a:pt x="249054" y="30480"/>
                </a:lnTo>
                <a:lnTo>
                  <a:pt x="206051" y="7620"/>
                </a:lnTo>
                <a:lnTo>
                  <a:pt x="156538" y="0"/>
                </a:lnTo>
                <a:close/>
              </a:path>
              <a:path w="313690" h="312420">
                <a:moveTo>
                  <a:pt x="265915" y="223520"/>
                </a:moveTo>
                <a:lnTo>
                  <a:pt x="200912" y="223520"/>
                </a:lnTo>
                <a:lnTo>
                  <a:pt x="250049" y="231140"/>
                </a:lnTo>
                <a:lnTo>
                  <a:pt x="276084" y="257810"/>
                </a:lnTo>
                <a:lnTo>
                  <a:pt x="291644" y="236220"/>
                </a:lnTo>
                <a:lnTo>
                  <a:pt x="296896" y="224790"/>
                </a:lnTo>
                <a:lnTo>
                  <a:pt x="267130" y="224790"/>
                </a:lnTo>
                <a:lnTo>
                  <a:pt x="265915" y="223520"/>
                </a:lnTo>
                <a:close/>
              </a:path>
              <a:path w="313690" h="312420">
                <a:moveTo>
                  <a:pt x="161898" y="220980"/>
                </a:moveTo>
                <a:lnTo>
                  <a:pt x="134737" y="220980"/>
                </a:lnTo>
                <a:lnTo>
                  <a:pt x="144627" y="222250"/>
                </a:lnTo>
                <a:lnTo>
                  <a:pt x="149682" y="226060"/>
                </a:lnTo>
                <a:lnTo>
                  <a:pt x="151116" y="232410"/>
                </a:lnTo>
                <a:lnTo>
                  <a:pt x="161898" y="232410"/>
                </a:lnTo>
                <a:lnTo>
                  <a:pt x="161898" y="220980"/>
                </a:lnTo>
                <a:close/>
              </a:path>
              <a:path w="313690" h="312420">
                <a:moveTo>
                  <a:pt x="308688" y="128270"/>
                </a:moveTo>
                <a:lnTo>
                  <a:pt x="213358" y="128270"/>
                </a:lnTo>
                <a:lnTo>
                  <a:pt x="214082" y="129540"/>
                </a:lnTo>
                <a:lnTo>
                  <a:pt x="219456" y="140970"/>
                </a:lnTo>
                <a:lnTo>
                  <a:pt x="219418" y="142240"/>
                </a:lnTo>
                <a:lnTo>
                  <a:pt x="219303" y="146050"/>
                </a:lnTo>
                <a:lnTo>
                  <a:pt x="219189" y="149860"/>
                </a:lnTo>
                <a:lnTo>
                  <a:pt x="219075" y="153670"/>
                </a:lnTo>
                <a:lnTo>
                  <a:pt x="212648" y="168910"/>
                </a:lnTo>
                <a:lnTo>
                  <a:pt x="199884" y="184150"/>
                </a:lnTo>
                <a:lnTo>
                  <a:pt x="182383" y="201930"/>
                </a:lnTo>
                <a:lnTo>
                  <a:pt x="175124" y="209550"/>
                </a:lnTo>
                <a:lnTo>
                  <a:pt x="169708" y="215900"/>
                </a:lnTo>
                <a:lnTo>
                  <a:pt x="165845" y="223520"/>
                </a:lnTo>
                <a:lnTo>
                  <a:pt x="163244" y="231140"/>
                </a:lnTo>
                <a:lnTo>
                  <a:pt x="163041" y="232410"/>
                </a:lnTo>
                <a:lnTo>
                  <a:pt x="165441" y="232410"/>
                </a:lnTo>
                <a:lnTo>
                  <a:pt x="168686" y="227330"/>
                </a:lnTo>
                <a:lnTo>
                  <a:pt x="172723" y="222250"/>
                </a:lnTo>
                <a:lnTo>
                  <a:pt x="209578" y="184150"/>
                </a:lnTo>
                <a:lnTo>
                  <a:pt x="220280" y="157480"/>
                </a:lnTo>
                <a:lnTo>
                  <a:pt x="313077" y="157480"/>
                </a:lnTo>
                <a:lnTo>
                  <a:pt x="313193" y="156210"/>
                </a:lnTo>
                <a:lnTo>
                  <a:pt x="308688" y="128270"/>
                </a:lnTo>
                <a:close/>
              </a:path>
              <a:path w="313690" h="312420">
                <a:moveTo>
                  <a:pt x="304363" y="207010"/>
                </a:moveTo>
                <a:lnTo>
                  <a:pt x="276985" y="207010"/>
                </a:lnTo>
                <a:lnTo>
                  <a:pt x="280871" y="210820"/>
                </a:lnTo>
                <a:lnTo>
                  <a:pt x="280871" y="220980"/>
                </a:lnTo>
                <a:lnTo>
                  <a:pt x="277227" y="224790"/>
                </a:lnTo>
                <a:lnTo>
                  <a:pt x="296896" y="224790"/>
                </a:lnTo>
                <a:lnTo>
                  <a:pt x="303316" y="210820"/>
                </a:lnTo>
                <a:lnTo>
                  <a:pt x="304363" y="207010"/>
                </a:lnTo>
                <a:close/>
              </a:path>
              <a:path w="313690" h="312420">
                <a:moveTo>
                  <a:pt x="276465" y="208280"/>
                </a:moveTo>
                <a:lnTo>
                  <a:pt x="267892" y="208280"/>
                </a:lnTo>
                <a:lnTo>
                  <a:pt x="264819" y="212090"/>
                </a:lnTo>
                <a:lnTo>
                  <a:pt x="264819" y="219710"/>
                </a:lnTo>
                <a:lnTo>
                  <a:pt x="267892" y="223520"/>
                </a:lnTo>
                <a:lnTo>
                  <a:pt x="276223" y="223520"/>
                </a:lnTo>
                <a:lnTo>
                  <a:pt x="278425" y="220980"/>
                </a:lnTo>
                <a:lnTo>
                  <a:pt x="268933" y="220980"/>
                </a:lnTo>
                <a:lnTo>
                  <a:pt x="268933" y="210820"/>
                </a:lnTo>
                <a:lnTo>
                  <a:pt x="278505" y="210820"/>
                </a:lnTo>
                <a:lnTo>
                  <a:pt x="276465" y="208280"/>
                </a:lnTo>
                <a:close/>
              </a:path>
              <a:path w="313690" h="312420">
                <a:moveTo>
                  <a:pt x="272197" y="217170"/>
                </a:moveTo>
                <a:lnTo>
                  <a:pt x="270737" y="217170"/>
                </a:lnTo>
                <a:lnTo>
                  <a:pt x="270737" y="220980"/>
                </a:lnTo>
                <a:lnTo>
                  <a:pt x="274572" y="220980"/>
                </a:lnTo>
                <a:lnTo>
                  <a:pt x="272197" y="217170"/>
                </a:lnTo>
                <a:close/>
              </a:path>
              <a:path w="313690" h="312420">
                <a:moveTo>
                  <a:pt x="278505" y="210820"/>
                </a:moveTo>
                <a:lnTo>
                  <a:pt x="274547" y="210820"/>
                </a:lnTo>
                <a:lnTo>
                  <a:pt x="275703" y="212090"/>
                </a:lnTo>
                <a:lnTo>
                  <a:pt x="275703" y="214630"/>
                </a:lnTo>
                <a:lnTo>
                  <a:pt x="274801" y="215900"/>
                </a:lnTo>
                <a:lnTo>
                  <a:pt x="273861" y="215900"/>
                </a:lnTo>
                <a:lnTo>
                  <a:pt x="276604" y="220980"/>
                </a:lnTo>
                <a:lnTo>
                  <a:pt x="278425" y="220980"/>
                </a:lnTo>
                <a:lnTo>
                  <a:pt x="279525" y="219710"/>
                </a:lnTo>
                <a:lnTo>
                  <a:pt x="279525" y="212090"/>
                </a:lnTo>
                <a:lnTo>
                  <a:pt x="278505" y="210820"/>
                </a:lnTo>
                <a:close/>
              </a:path>
              <a:path w="313690" h="312420">
                <a:moveTo>
                  <a:pt x="273886" y="212090"/>
                </a:moveTo>
                <a:lnTo>
                  <a:pt x="270737" y="212090"/>
                </a:lnTo>
                <a:lnTo>
                  <a:pt x="270737" y="215900"/>
                </a:lnTo>
                <a:lnTo>
                  <a:pt x="273150" y="215900"/>
                </a:lnTo>
                <a:lnTo>
                  <a:pt x="273886" y="214630"/>
                </a:lnTo>
                <a:lnTo>
                  <a:pt x="273886" y="212090"/>
                </a:lnTo>
                <a:close/>
              </a:path>
              <a:path w="313690" h="312420">
                <a:moveTo>
                  <a:pt x="296048" y="88900"/>
                </a:moveTo>
                <a:lnTo>
                  <a:pt x="177760" y="88900"/>
                </a:lnTo>
                <a:lnTo>
                  <a:pt x="177760" y="106680"/>
                </a:lnTo>
                <a:lnTo>
                  <a:pt x="176121" y="114300"/>
                </a:lnTo>
                <a:lnTo>
                  <a:pt x="171678" y="121920"/>
                </a:lnTo>
                <a:lnTo>
                  <a:pt x="165142" y="129540"/>
                </a:lnTo>
                <a:lnTo>
                  <a:pt x="157224" y="137160"/>
                </a:lnTo>
                <a:lnTo>
                  <a:pt x="121702" y="172720"/>
                </a:lnTo>
                <a:lnTo>
                  <a:pt x="114115" y="182880"/>
                </a:lnTo>
                <a:lnTo>
                  <a:pt x="110433" y="191770"/>
                </a:lnTo>
                <a:lnTo>
                  <a:pt x="110903" y="199390"/>
                </a:lnTo>
                <a:lnTo>
                  <a:pt x="110981" y="200660"/>
                </a:lnTo>
                <a:lnTo>
                  <a:pt x="116927" y="209550"/>
                </a:lnTo>
                <a:lnTo>
                  <a:pt x="116495" y="210820"/>
                </a:lnTo>
                <a:lnTo>
                  <a:pt x="162717" y="210820"/>
                </a:lnTo>
                <a:lnTo>
                  <a:pt x="163537" y="207010"/>
                </a:lnTo>
                <a:lnTo>
                  <a:pt x="165757" y="203200"/>
                </a:lnTo>
                <a:lnTo>
                  <a:pt x="161936" y="203200"/>
                </a:lnTo>
                <a:lnTo>
                  <a:pt x="161936" y="186690"/>
                </a:lnTo>
                <a:lnTo>
                  <a:pt x="163575" y="179070"/>
                </a:lnTo>
                <a:lnTo>
                  <a:pt x="168018" y="171450"/>
                </a:lnTo>
                <a:lnTo>
                  <a:pt x="174554" y="162560"/>
                </a:lnTo>
                <a:lnTo>
                  <a:pt x="182472" y="154940"/>
                </a:lnTo>
                <a:lnTo>
                  <a:pt x="191451" y="146050"/>
                </a:lnTo>
                <a:lnTo>
                  <a:pt x="199038" y="135890"/>
                </a:lnTo>
                <a:lnTo>
                  <a:pt x="202720" y="127000"/>
                </a:lnTo>
                <a:lnTo>
                  <a:pt x="202250" y="119380"/>
                </a:lnTo>
                <a:lnTo>
                  <a:pt x="202172" y="118110"/>
                </a:lnTo>
                <a:lnTo>
                  <a:pt x="196226" y="109220"/>
                </a:lnTo>
                <a:lnTo>
                  <a:pt x="305616" y="109220"/>
                </a:lnTo>
                <a:lnTo>
                  <a:pt x="305206" y="106680"/>
                </a:lnTo>
                <a:lnTo>
                  <a:pt x="296048" y="88900"/>
                </a:lnTo>
                <a:close/>
              </a:path>
              <a:path w="313690" h="312420">
                <a:moveTo>
                  <a:pt x="305616" y="109220"/>
                </a:moveTo>
                <a:lnTo>
                  <a:pt x="197750" y="109220"/>
                </a:lnTo>
                <a:lnTo>
                  <a:pt x="206162" y="115570"/>
                </a:lnTo>
                <a:lnTo>
                  <a:pt x="210906" y="127000"/>
                </a:lnTo>
                <a:lnTo>
                  <a:pt x="209303" y="140970"/>
                </a:lnTo>
                <a:lnTo>
                  <a:pt x="198677" y="157480"/>
                </a:lnTo>
                <a:lnTo>
                  <a:pt x="182434" y="172720"/>
                </a:lnTo>
                <a:lnTo>
                  <a:pt x="175169" y="180340"/>
                </a:lnTo>
                <a:lnTo>
                  <a:pt x="169753" y="186690"/>
                </a:lnTo>
                <a:lnTo>
                  <a:pt x="165889" y="194310"/>
                </a:lnTo>
                <a:lnTo>
                  <a:pt x="163282" y="203200"/>
                </a:lnTo>
                <a:lnTo>
                  <a:pt x="165757" y="203200"/>
                </a:lnTo>
                <a:lnTo>
                  <a:pt x="167978" y="199390"/>
                </a:lnTo>
                <a:lnTo>
                  <a:pt x="174510" y="191770"/>
                </a:lnTo>
                <a:lnTo>
                  <a:pt x="202127" y="163830"/>
                </a:lnTo>
                <a:lnTo>
                  <a:pt x="214388" y="142240"/>
                </a:lnTo>
                <a:lnTo>
                  <a:pt x="213053" y="129540"/>
                </a:lnTo>
                <a:lnTo>
                  <a:pt x="212584" y="128270"/>
                </a:lnTo>
                <a:lnTo>
                  <a:pt x="308688" y="128270"/>
                </a:lnTo>
                <a:lnTo>
                  <a:pt x="305616" y="109220"/>
                </a:lnTo>
                <a:close/>
              </a:path>
              <a:path w="313690" h="312420">
                <a:moveTo>
                  <a:pt x="279053" y="59690"/>
                </a:moveTo>
                <a:lnTo>
                  <a:pt x="177811" y="59690"/>
                </a:lnTo>
                <a:lnTo>
                  <a:pt x="177811" y="77470"/>
                </a:lnTo>
                <a:lnTo>
                  <a:pt x="176172" y="85090"/>
                </a:lnTo>
                <a:lnTo>
                  <a:pt x="171729" y="92710"/>
                </a:lnTo>
                <a:lnTo>
                  <a:pt x="165193" y="100330"/>
                </a:lnTo>
                <a:lnTo>
                  <a:pt x="157275" y="107950"/>
                </a:lnTo>
                <a:lnTo>
                  <a:pt x="118350" y="147320"/>
                </a:lnTo>
                <a:lnTo>
                  <a:pt x="111026" y="154940"/>
                </a:lnTo>
                <a:lnTo>
                  <a:pt x="103452" y="165100"/>
                </a:lnTo>
                <a:lnTo>
                  <a:pt x="98765" y="176530"/>
                </a:lnTo>
                <a:lnTo>
                  <a:pt x="100100" y="189230"/>
                </a:lnTo>
                <a:lnTo>
                  <a:pt x="100570" y="190500"/>
                </a:lnTo>
                <a:lnTo>
                  <a:pt x="102393" y="190500"/>
                </a:lnTo>
                <a:lnTo>
                  <a:pt x="103850" y="177800"/>
                </a:lnTo>
                <a:lnTo>
                  <a:pt x="114476" y="162560"/>
                </a:lnTo>
                <a:lnTo>
                  <a:pt x="157275" y="119380"/>
                </a:lnTo>
                <a:lnTo>
                  <a:pt x="176617" y="88900"/>
                </a:lnTo>
                <a:lnTo>
                  <a:pt x="296048" y="88900"/>
                </a:lnTo>
                <a:lnTo>
                  <a:pt x="282966" y="63500"/>
                </a:lnTo>
                <a:lnTo>
                  <a:pt x="279053" y="59690"/>
                </a:lnTo>
                <a:close/>
              </a:path>
              <a:path w="313690" h="312420">
                <a:moveTo>
                  <a:pt x="249054" y="30480"/>
                </a:moveTo>
                <a:lnTo>
                  <a:pt x="177773" y="30480"/>
                </a:lnTo>
                <a:lnTo>
                  <a:pt x="177773" y="48260"/>
                </a:lnTo>
                <a:lnTo>
                  <a:pt x="176134" y="55880"/>
                </a:lnTo>
                <a:lnTo>
                  <a:pt x="171691" y="63500"/>
                </a:lnTo>
                <a:lnTo>
                  <a:pt x="165155" y="71120"/>
                </a:lnTo>
                <a:lnTo>
                  <a:pt x="157237" y="80010"/>
                </a:lnTo>
                <a:lnTo>
                  <a:pt x="115289" y="121920"/>
                </a:lnTo>
                <a:lnTo>
                  <a:pt x="103569" y="134620"/>
                </a:lnTo>
                <a:lnTo>
                  <a:pt x="96750" y="144780"/>
                </a:lnTo>
                <a:lnTo>
                  <a:pt x="93593" y="152400"/>
                </a:lnTo>
                <a:lnTo>
                  <a:pt x="92861" y="161290"/>
                </a:lnTo>
                <a:lnTo>
                  <a:pt x="92873" y="162560"/>
                </a:lnTo>
                <a:lnTo>
                  <a:pt x="95144" y="162560"/>
                </a:lnTo>
                <a:lnTo>
                  <a:pt x="100503" y="149860"/>
                </a:lnTo>
                <a:lnTo>
                  <a:pt x="113270" y="134620"/>
                </a:lnTo>
                <a:lnTo>
                  <a:pt x="157313" y="90170"/>
                </a:lnTo>
                <a:lnTo>
                  <a:pt x="176668" y="59690"/>
                </a:lnTo>
                <a:lnTo>
                  <a:pt x="279053" y="59690"/>
                </a:lnTo>
                <a:lnTo>
                  <a:pt x="249054" y="30480"/>
                </a:lnTo>
                <a:close/>
              </a:path>
            </a:pathLst>
          </a:custGeom>
          <a:solidFill>
            <a:srgbClr val="A06F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51282" y="2041469"/>
            <a:ext cx="3364865" cy="612140"/>
          </a:xfrm>
          <a:custGeom>
            <a:avLst/>
            <a:gdLst/>
            <a:ahLst/>
            <a:cxnLst/>
            <a:rect l="l" t="t" r="r" b="b"/>
            <a:pathLst>
              <a:path w="3364865" h="612139">
                <a:moveTo>
                  <a:pt x="3266960" y="0"/>
                </a:moveTo>
                <a:lnTo>
                  <a:pt x="0" y="0"/>
                </a:lnTo>
                <a:lnTo>
                  <a:pt x="0" y="611759"/>
                </a:lnTo>
                <a:lnTo>
                  <a:pt x="3364242" y="611759"/>
                </a:lnTo>
                <a:lnTo>
                  <a:pt x="3266960" y="0"/>
                </a:lnTo>
                <a:close/>
              </a:path>
            </a:pathLst>
          </a:custGeom>
          <a:solidFill>
            <a:srgbClr val="A06F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333747" y="2049145"/>
            <a:ext cx="2908935" cy="694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350" dirty="0">
                <a:solidFill>
                  <a:srgbClr val="E0DDD6"/>
                </a:solidFill>
                <a:latin typeface="Bebas Neue"/>
                <a:cs typeface="Bebas Neue"/>
              </a:rPr>
              <a:t>PRóximo</a:t>
            </a:r>
            <a:r>
              <a:rPr sz="4350" spc="-70" dirty="0">
                <a:solidFill>
                  <a:srgbClr val="E0DDD6"/>
                </a:solidFill>
                <a:latin typeface="Bebas Neue"/>
                <a:cs typeface="Bebas Neue"/>
              </a:rPr>
              <a:t> </a:t>
            </a:r>
            <a:r>
              <a:rPr sz="4350" spc="-10" dirty="0">
                <a:solidFill>
                  <a:srgbClr val="E0DDD6"/>
                </a:solidFill>
                <a:latin typeface="Bebas Neue"/>
                <a:cs typeface="Bebas Neue"/>
              </a:rPr>
              <a:t>estudo</a:t>
            </a:r>
            <a:endParaRPr sz="4350" dirty="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328795" cy="6858000"/>
            <a:chOff x="0" y="0"/>
            <a:chExt cx="43287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2854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328795" cy="6858000"/>
            </a:xfrm>
            <a:custGeom>
              <a:avLst/>
              <a:gdLst/>
              <a:ahLst/>
              <a:cxnLst/>
              <a:rect l="l" t="t" r="r" b="b"/>
              <a:pathLst>
                <a:path w="4328795" h="6858000">
                  <a:moveTo>
                    <a:pt x="432854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28540" y="6858000"/>
                  </a:lnTo>
                  <a:lnTo>
                    <a:pt x="4328540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023890" y="5872476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 dirty="0">
              <a:latin typeface="Bebas Neue"/>
              <a:cs typeface="Bebas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275634" y="1713346"/>
            <a:ext cx="61093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milênio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começa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na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segunda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vinda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Cristo.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Nesse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momento,</a:t>
            </a:r>
            <a:r>
              <a:rPr sz="1800" spc="3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800" spc="3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justos</a:t>
            </a:r>
            <a:r>
              <a:rPr sz="1800" spc="3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mortos</a:t>
            </a:r>
            <a:r>
              <a:rPr sz="1800" spc="3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são</a:t>
            </a:r>
            <a:r>
              <a:rPr sz="1800" spc="3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ressuscitados,</a:t>
            </a:r>
            <a:r>
              <a:rPr sz="1800" spc="3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3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os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vivos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ﬁéis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são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transformados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levados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ao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céu;</a:t>
            </a:r>
            <a:endParaRPr sz="1800">
              <a:latin typeface="Montserrat"/>
              <a:cs typeface="Montserra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75634" y="2810626"/>
            <a:ext cx="6109335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"Porque</a:t>
            </a:r>
            <a:r>
              <a:rPr sz="1800" b="1" spc="36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1800" b="1" spc="3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mesmo</a:t>
            </a:r>
            <a:r>
              <a:rPr sz="1800" b="1" spc="3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Senhor</a:t>
            </a:r>
            <a:r>
              <a:rPr sz="1800" b="1" spc="3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descerá</a:t>
            </a:r>
            <a:r>
              <a:rPr sz="1800" b="1" spc="3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do</a:t>
            </a:r>
            <a:r>
              <a:rPr sz="1800" b="1" spc="36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céu</a:t>
            </a:r>
            <a:r>
              <a:rPr sz="1800" b="1" spc="3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com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alarido,</a:t>
            </a:r>
            <a:r>
              <a:rPr sz="1800" b="1" spc="7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1800" b="1" spc="7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com</a:t>
            </a:r>
            <a:r>
              <a:rPr sz="1800" b="1" spc="7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voz</a:t>
            </a:r>
            <a:r>
              <a:rPr sz="1800" b="1" spc="7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</a:t>
            </a:r>
            <a:r>
              <a:rPr sz="1800" b="1" spc="7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arcanjo,</a:t>
            </a:r>
            <a:r>
              <a:rPr sz="1800" b="1" spc="7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1800" b="1" spc="7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com</a:t>
            </a:r>
            <a:r>
              <a:rPr sz="1800" b="1" spc="7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</a:t>
            </a:r>
            <a:r>
              <a:rPr sz="1800" b="1" spc="7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trombeta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</a:t>
            </a:r>
            <a:r>
              <a:rPr sz="1800" b="1" spc="45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Deus;</a:t>
            </a:r>
            <a:r>
              <a:rPr sz="1800" b="1" spc="459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1800" b="1" spc="45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os</a:t>
            </a:r>
            <a:r>
              <a:rPr sz="1800" b="1" spc="459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que</a:t>
            </a:r>
            <a:r>
              <a:rPr sz="1800" b="1" spc="45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morreram</a:t>
            </a:r>
            <a:r>
              <a:rPr sz="1800" b="1" spc="459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em</a:t>
            </a:r>
            <a:r>
              <a:rPr sz="1800" b="1" spc="45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Cristo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ressuscitarão</a:t>
            </a:r>
            <a:r>
              <a:rPr sz="1800" b="1" spc="29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primeiro.</a:t>
            </a:r>
            <a:r>
              <a:rPr sz="1800" b="1" spc="29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Depois,</a:t>
            </a:r>
            <a:r>
              <a:rPr sz="1800" b="1" spc="29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nós,</a:t>
            </a:r>
            <a:r>
              <a:rPr sz="1800" b="1" spc="29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os</a:t>
            </a:r>
            <a:r>
              <a:rPr sz="1800" b="1" spc="29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que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ﬁcarmos</a:t>
            </a:r>
            <a:r>
              <a:rPr sz="1800" b="1" spc="-8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vivos,</a:t>
            </a:r>
            <a:r>
              <a:rPr sz="1800" b="1" spc="-7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seremos</a:t>
            </a:r>
            <a:r>
              <a:rPr sz="1800" b="1" spc="-8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arrebatados</a:t>
            </a:r>
            <a:r>
              <a:rPr sz="1800" b="1" spc="-7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juntamente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com</a:t>
            </a:r>
            <a:r>
              <a:rPr sz="1800" b="1" spc="10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eles,</a:t>
            </a:r>
            <a:r>
              <a:rPr sz="1800" b="1" spc="10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entre</a:t>
            </a:r>
            <a:r>
              <a:rPr sz="1800" b="1" spc="10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nuvens,</a:t>
            </a:r>
            <a:r>
              <a:rPr sz="1800" b="1" spc="10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para</a:t>
            </a:r>
            <a:r>
              <a:rPr sz="1800" b="1" spc="10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1800" b="1" spc="10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encontro</a:t>
            </a:r>
            <a:r>
              <a:rPr sz="1800" b="1" spc="10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do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Senhor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nos</a:t>
            </a:r>
            <a:r>
              <a:rPr sz="1800" b="1" spc="-1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ares,</a:t>
            </a:r>
            <a:r>
              <a:rPr sz="1800" b="1" spc="-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1800" b="1" spc="-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assim</a:t>
            </a:r>
            <a:r>
              <a:rPr sz="1800" b="1" spc="-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estaremos</a:t>
            </a:r>
            <a:r>
              <a:rPr sz="1800" b="1" spc="-1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para</a:t>
            </a:r>
            <a:r>
              <a:rPr sz="1800" b="1" spc="-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sempre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com</a:t>
            </a:r>
            <a:r>
              <a:rPr sz="1800" b="1" spc="-3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Senhor."</a:t>
            </a:r>
            <a:r>
              <a:rPr sz="1800" b="1" spc="-3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(1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Tessalonicenses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4:16-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17)</a:t>
            </a:r>
            <a:endParaRPr sz="18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60753" y="0"/>
            <a:ext cx="4331335" cy="6858000"/>
            <a:chOff x="7860753" y="0"/>
            <a:chExt cx="43313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60753" y="0"/>
              <a:ext cx="4331246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860753" y="0"/>
              <a:ext cx="4331335" cy="6858000"/>
            </a:xfrm>
            <a:custGeom>
              <a:avLst/>
              <a:gdLst/>
              <a:ahLst/>
              <a:cxnLst/>
              <a:rect l="l" t="t" r="r" b="b"/>
              <a:pathLst>
                <a:path w="4331334" h="6858000">
                  <a:moveTo>
                    <a:pt x="433124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31246" y="6858000"/>
                  </a:lnTo>
                  <a:lnTo>
                    <a:pt x="4331246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023890" y="5872476"/>
            <a:ext cx="685165" cy="542713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lang="pt-BR" sz="1900" spc="-10" dirty="0">
                <a:solidFill>
                  <a:srgbClr val="FFFFFF"/>
                </a:solidFill>
                <a:latin typeface="Bebas Neue"/>
                <a:cs typeface="Bebas Neue"/>
              </a:rPr>
              <a:t>A</a:t>
            </a: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FFFFFF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ESCOLHA</a:t>
            </a:r>
            <a:endParaRPr sz="1900" dirty="0">
              <a:latin typeface="Bebas Neue"/>
              <a:cs typeface="Bebas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19819" y="1041021"/>
            <a:ext cx="6217920" cy="2202815"/>
          </a:xfrm>
          <a:prstGeom prst="rect">
            <a:avLst/>
          </a:prstGeom>
        </p:spPr>
        <p:txBody>
          <a:bodyPr vert="horz" wrap="square" lIns="0" tIns="154940" rIns="0" bIns="0" rtlCol="0">
            <a:spAutoFit/>
          </a:bodyPr>
          <a:lstStyle/>
          <a:p>
            <a:pPr marL="12700" marR="1985645">
              <a:lnSpc>
                <a:spcPct val="79700"/>
              </a:lnSpc>
              <a:spcBef>
                <a:spcPts val="1220"/>
              </a:spcBef>
              <a:tabLst>
                <a:tab pos="819785" algn="l"/>
                <a:tab pos="2741930" algn="l"/>
              </a:tabLst>
            </a:pP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0" dirty="0">
                <a:solidFill>
                  <a:srgbClr val="333333"/>
                </a:solidFill>
              </a:rPr>
              <a:t> S</a:t>
            </a:r>
            <a:r>
              <a:rPr sz="4600" dirty="0">
                <a:solidFill>
                  <a:srgbClr val="333333"/>
                </a:solidFill>
              </a:rPr>
              <a:t>	Í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M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S</a:t>
            </a:r>
            <a:r>
              <a:rPr sz="4600" dirty="0">
                <a:solidFill>
                  <a:srgbClr val="333333"/>
                </a:solidFill>
              </a:rPr>
              <a:t>	s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ã</a:t>
            </a:r>
            <a:r>
              <a:rPr sz="4600" spc="-7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 </a:t>
            </a:r>
            <a:r>
              <a:rPr sz="4600" dirty="0">
                <a:solidFill>
                  <a:srgbClr val="333333"/>
                </a:solidFill>
              </a:rPr>
              <a:t>d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u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í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d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s</a:t>
            </a:r>
            <a:endParaRPr sz="4600"/>
          </a:p>
          <a:p>
            <a:pPr marL="12700" marR="5080" algn="just">
              <a:lnSpc>
                <a:spcPct val="100000"/>
              </a:lnSpc>
              <a:spcBef>
                <a:spcPts val="740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800" spc="1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ímpios</a:t>
            </a:r>
            <a:r>
              <a:rPr sz="1800" spc="1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1800" spc="1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estiverem</a:t>
            </a:r>
            <a:r>
              <a:rPr sz="1800" spc="1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vivos</a:t>
            </a:r>
            <a:r>
              <a:rPr sz="1800" spc="1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serão</a:t>
            </a:r>
            <a:r>
              <a:rPr sz="1800" spc="1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destruídos,</a:t>
            </a:r>
            <a:r>
              <a:rPr sz="1800" spc="1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1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os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ímpios</a:t>
            </a:r>
            <a:r>
              <a:rPr sz="1800" spc="210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mortos</a:t>
            </a:r>
            <a:r>
              <a:rPr sz="1800" spc="215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não</a:t>
            </a:r>
            <a:r>
              <a:rPr sz="1800" spc="215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ressuscitarão</a:t>
            </a:r>
            <a:r>
              <a:rPr sz="1800" spc="215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até</a:t>
            </a:r>
            <a:r>
              <a:rPr sz="1800" spc="210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1800" spc="215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se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completem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mil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anos.</a:t>
            </a:r>
            <a:endParaRPr sz="1800">
              <a:latin typeface="Montserrat"/>
              <a:cs typeface="Montserra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832" y="3492333"/>
            <a:ext cx="621855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1800" b="1" spc="26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então</a:t>
            </a:r>
            <a:r>
              <a:rPr sz="1800" b="1" spc="26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</a:t>
            </a:r>
            <a:r>
              <a:rPr sz="1800" b="1" spc="26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manifestará</a:t>
            </a:r>
            <a:r>
              <a:rPr sz="1800" b="1" spc="26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aquele</a:t>
            </a:r>
            <a:r>
              <a:rPr sz="1800" b="1" spc="26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iníquo,</a:t>
            </a:r>
            <a:r>
              <a:rPr sz="1800" b="1" spc="26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</a:t>
            </a:r>
            <a:r>
              <a:rPr sz="1800" b="1" spc="26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quem</a:t>
            </a:r>
            <a:r>
              <a:rPr sz="1800" b="1" spc="26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o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Senhor</a:t>
            </a:r>
            <a:r>
              <a:rPr sz="1800" b="1" spc="1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Jesus</a:t>
            </a:r>
            <a:r>
              <a:rPr sz="1800" b="1" spc="1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matará</a:t>
            </a:r>
            <a:r>
              <a:rPr sz="1800" b="1" spc="15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com</a:t>
            </a:r>
            <a:r>
              <a:rPr sz="1800" b="1" spc="15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1800" b="1" spc="15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sopro</a:t>
            </a:r>
            <a:r>
              <a:rPr sz="1800" b="1" spc="1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da</a:t>
            </a:r>
            <a:r>
              <a:rPr sz="1800" b="1" spc="15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sua</a:t>
            </a:r>
            <a:r>
              <a:rPr sz="1800" b="1" spc="15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boca</a:t>
            </a:r>
            <a:r>
              <a:rPr sz="1800" b="1" spc="15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e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aniquilará</a:t>
            </a:r>
            <a:r>
              <a:rPr sz="18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pelo</a:t>
            </a:r>
            <a:r>
              <a:rPr sz="18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resplendor</a:t>
            </a:r>
            <a:r>
              <a:rPr sz="18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da</a:t>
            </a:r>
            <a:r>
              <a:rPr sz="18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sua</a:t>
            </a:r>
            <a:r>
              <a:rPr sz="18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vinda."</a:t>
            </a:r>
            <a:endParaRPr sz="1800">
              <a:latin typeface="Montserrat Black"/>
              <a:cs typeface="Montserrat Black"/>
            </a:endParaRPr>
          </a:p>
          <a:p>
            <a:pPr marL="12700" algn="just">
              <a:lnSpc>
                <a:spcPct val="100000"/>
              </a:lnSpc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(2</a:t>
            </a:r>
            <a:r>
              <a:rPr sz="1800" spc="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Tessalonicenses</a:t>
            </a:r>
            <a:r>
              <a:rPr sz="1800" spc="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2:8)</a:t>
            </a:r>
            <a:endParaRPr sz="1800">
              <a:latin typeface="Montserrat"/>
              <a:cs typeface="Montserra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88938" y="4863933"/>
            <a:ext cx="28486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48740" algn="l"/>
                <a:tab pos="1917064" algn="l"/>
                <a:tab pos="2557145" algn="l"/>
              </a:tabLst>
            </a:pP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reviverão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	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até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	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que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	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se</a:t>
            </a:r>
            <a:endParaRPr sz="1800">
              <a:latin typeface="Montserrat Black"/>
              <a:cs typeface="Montserrat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9832" y="4863933"/>
            <a:ext cx="32238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617855" algn="l"/>
                <a:tab pos="1687195" algn="l"/>
                <a:tab pos="2746375" algn="l"/>
              </a:tabLst>
            </a:pP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"Os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	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demais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	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mortos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	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não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completem</a:t>
            </a:r>
            <a:r>
              <a:rPr sz="18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os</a:t>
            </a:r>
            <a:r>
              <a:rPr sz="1800" b="1" spc="-3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mil</a:t>
            </a:r>
            <a:r>
              <a:rPr sz="1800" b="1" spc="-3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anos."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(Apocalipse</a:t>
            </a:r>
            <a:r>
              <a:rPr sz="1800" spc="-1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20:5)</a:t>
            </a:r>
            <a:endParaRPr sz="18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09" y="5986212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897" y="5986212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67436" y="2320150"/>
            <a:ext cx="5510530" cy="2054860"/>
          </a:xfrm>
          <a:prstGeom prst="rect">
            <a:avLst/>
          </a:prstGeom>
        </p:spPr>
        <p:txBody>
          <a:bodyPr vert="horz" wrap="square" lIns="0" tIns="203835" rIns="0" bIns="0" rtlCol="0">
            <a:spAutoFit/>
          </a:bodyPr>
          <a:lstStyle/>
          <a:p>
            <a:pPr marL="12700" marR="5080">
              <a:lnSpc>
                <a:spcPct val="72700"/>
              </a:lnSpc>
              <a:spcBef>
                <a:spcPts val="1605"/>
              </a:spcBef>
              <a:tabLst>
                <a:tab pos="514984" algn="l"/>
                <a:tab pos="1639570" algn="l"/>
                <a:tab pos="2348865" algn="l"/>
                <a:tab pos="3188335" algn="l"/>
                <a:tab pos="4323080" algn="l"/>
                <a:tab pos="4939030" algn="l"/>
              </a:tabLst>
            </a:pP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q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a</a:t>
            </a:r>
            <a:r>
              <a:rPr sz="4600" spc="-7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c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c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c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m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295" dirty="0">
                <a:solidFill>
                  <a:srgbClr val="333333"/>
                </a:solidFill>
                <a:latin typeface="Bebas Neue"/>
                <a:cs typeface="Bebas Neue"/>
              </a:rPr>
              <a:t>ata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n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i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í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c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d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o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spc="-7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l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ê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?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2435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(Apocalipse</a:t>
            </a:r>
            <a:r>
              <a:rPr sz="2400" spc="-10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0" dirty="0">
                <a:solidFill>
                  <a:srgbClr val="333333"/>
                </a:solidFill>
                <a:latin typeface="Montserrat"/>
                <a:cs typeface="Montserrat"/>
              </a:rPr>
              <a:t>20:1-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3)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10016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0</a:t>
            </a:r>
            <a:r>
              <a:rPr spc="-195" dirty="0"/>
              <a:t> </a:t>
            </a:r>
            <a:r>
              <a:rPr spc="-50" dirty="0"/>
              <a:t>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28541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48361" y="1254807"/>
            <a:ext cx="484505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91510" algn="l"/>
              </a:tabLst>
            </a:pP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l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4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e</a:t>
            </a:r>
            <a:r>
              <a:rPr sz="4600" dirty="0">
                <a:solidFill>
                  <a:srgbClr val="333333"/>
                </a:solidFill>
              </a:rPr>
              <a:t>	2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0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1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-</a:t>
            </a:r>
            <a:r>
              <a:rPr sz="4600" spc="-50" dirty="0">
                <a:solidFill>
                  <a:srgbClr val="333333"/>
                </a:solidFill>
              </a:rPr>
              <a:t> 3</a:t>
            </a:r>
            <a:endParaRPr sz="4600"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5148361" y="2089391"/>
            <a:ext cx="6560820" cy="3333850"/>
          </a:xfrm>
          <a:prstGeom prst="rect">
            <a:avLst/>
          </a:prstGeom>
        </p:spPr>
        <p:txBody>
          <a:bodyPr vert="horz" wrap="square" lIns="0" tIns="55488" rIns="0" bIns="0" rtlCol="0">
            <a:spAutoFit/>
          </a:bodyPr>
          <a:lstStyle/>
          <a:p>
            <a:pPr marL="12700" marR="347345" algn="just">
              <a:lnSpc>
                <a:spcPct val="100000"/>
              </a:lnSpc>
              <a:spcBef>
                <a:spcPts val="100"/>
              </a:spcBef>
            </a:pPr>
            <a:r>
              <a:rPr b="1" dirty="0">
                <a:latin typeface="Montserrat Black"/>
                <a:cs typeface="Montserrat Black"/>
              </a:rPr>
              <a:t>“E</a:t>
            </a:r>
            <a:r>
              <a:rPr b="1" spc="-114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vi</a:t>
            </a:r>
            <a:r>
              <a:rPr b="1" spc="-114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um</a:t>
            </a:r>
            <a:r>
              <a:rPr b="1" spc="-114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anjo</a:t>
            </a:r>
            <a:r>
              <a:rPr b="1" spc="-114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que</a:t>
            </a:r>
            <a:r>
              <a:rPr b="1" spc="-114" dirty="0">
                <a:latin typeface="Montserrat Black"/>
                <a:cs typeface="Montserrat Black"/>
              </a:rPr>
              <a:t> </a:t>
            </a:r>
            <a:r>
              <a:rPr b="1" spc="-10" dirty="0">
                <a:latin typeface="Montserrat Black"/>
                <a:cs typeface="Montserrat Black"/>
              </a:rPr>
              <a:t>descia</a:t>
            </a:r>
            <a:r>
              <a:rPr b="1" spc="-11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do</a:t>
            </a:r>
            <a:r>
              <a:rPr b="1" spc="-114" dirty="0">
                <a:latin typeface="Montserrat Black"/>
                <a:cs typeface="Montserrat Black"/>
              </a:rPr>
              <a:t> </a:t>
            </a:r>
            <a:r>
              <a:rPr b="1" spc="-10" dirty="0">
                <a:latin typeface="Montserrat Black"/>
                <a:cs typeface="Montserrat Black"/>
              </a:rPr>
              <a:t>céu,</a:t>
            </a:r>
            <a:r>
              <a:rPr b="1" spc="-114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tendo</a:t>
            </a:r>
            <a:r>
              <a:rPr b="1" spc="-114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na</a:t>
            </a:r>
            <a:r>
              <a:rPr b="1" spc="-114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sua</a:t>
            </a:r>
            <a:r>
              <a:rPr b="1" spc="-110" dirty="0">
                <a:latin typeface="Montserrat Black"/>
                <a:cs typeface="Montserrat Black"/>
              </a:rPr>
              <a:t> </a:t>
            </a:r>
            <a:r>
              <a:rPr b="1" spc="-25" dirty="0">
                <a:latin typeface="Montserrat Black"/>
                <a:cs typeface="Montserrat Black"/>
              </a:rPr>
              <a:t>mão </a:t>
            </a:r>
            <a:r>
              <a:rPr b="1" dirty="0">
                <a:latin typeface="Montserrat Black"/>
                <a:cs typeface="Montserrat Black"/>
              </a:rPr>
              <a:t>a</a:t>
            </a:r>
            <a:r>
              <a:rPr b="1" spc="160" dirty="0">
                <a:latin typeface="Montserrat Black"/>
                <a:cs typeface="Montserrat Black"/>
              </a:rPr>
              <a:t>  </a:t>
            </a:r>
            <a:r>
              <a:rPr b="1" dirty="0">
                <a:latin typeface="Montserrat Black"/>
                <a:cs typeface="Montserrat Black"/>
              </a:rPr>
              <a:t>chave</a:t>
            </a:r>
            <a:r>
              <a:rPr b="1" spc="160" dirty="0">
                <a:latin typeface="Montserrat Black"/>
                <a:cs typeface="Montserrat Black"/>
              </a:rPr>
              <a:t>  </a:t>
            </a:r>
            <a:r>
              <a:rPr b="1" dirty="0">
                <a:latin typeface="Montserrat Black"/>
                <a:cs typeface="Montserrat Black"/>
              </a:rPr>
              <a:t>do</a:t>
            </a:r>
            <a:r>
              <a:rPr b="1" spc="155" dirty="0">
                <a:latin typeface="Montserrat Black"/>
                <a:cs typeface="Montserrat Black"/>
              </a:rPr>
              <a:t>  </a:t>
            </a:r>
            <a:r>
              <a:rPr b="1" dirty="0">
                <a:latin typeface="Montserrat Black"/>
                <a:cs typeface="Montserrat Black"/>
              </a:rPr>
              <a:t>abismo</a:t>
            </a:r>
            <a:r>
              <a:rPr b="1" spc="160" dirty="0">
                <a:latin typeface="Montserrat Black"/>
                <a:cs typeface="Montserrat Black"/>
              </a:rPr>
              <a:t>  </a:t>
            </a:r>
            <a:r>
              <a:rPr b="1" dirty="0">
                <a:latin typeface="Montserrat Black"/>
                <a:cs typeface="Montserrat Black"/>
              </a:rPr>
              <a:t>e</a:t>
            </a:r>
            <a:r>
              <a:rPr b="1" spc="160" dirty="0">
                <a:latin typeface="Montserrat Black"/>
                <a:cs typeface="Montserrat Black"/>
              </a:rPr>
              <a:t>  </a:t>
            </a:r>
            <a:r>
              <a:rPr b="1" dirty="0">
                <a:latin typeface="Montserrat Black"/>
                <a:cs typeface="Montserrat Black"/>
              </a:rPr>
              <a:t>uma</a:t>
            </a:r>
            <a:r>
              <a:rPr b="1" spc="160" dirty="0">
                <a:latin typeface="Montserrat Black"/>
                <a:cs typeface="Montserrat Black"/>
              </a:rPr>
              <a:t>  </a:t>
            </a:r>
            <a:r>
              <a:rPr b="1" dirty="0">
                <a:latin typeface="Montserrat Black"/>
                <a:cs typeface="Montserrat Black"/>
              </a:rPr>
              <a:t>grande</a:t>
            </a:r>
            <a:r>
              <a:rPr b="1" spc="160" dirty="0">
                <a:latin typeface="Montserrat Black"/>
                <a:cs typeface="Montserrat Black"/>
              </a:rPr>
              <a:t>  </a:t>
            </a:r>
            <a:r>
              <a:rPr b="1" dirty="0">
                <a:latin typeface="Montserrat Black"/>
                <a:cs typeface="Montserrat Black"/>
              </a:rPr>
              <a:t>cadeia.</a:t>
            </a:r>
            <a:r>
              <a:rPr b="1" spc="160" dirty="0">
                <a:latin typeface="Montserrat Black"/>
                <a:cs typeface="Montserrat Black"/>
              </a:rPr>
              <a:t>  </a:t>
            </a:r>
            <a:r>
              <a:rPr b="1" spc="-50" dirty="0">
                <a:latin typeface="Montserrat Black"/>
                <a:cs typeface="Montserrat Black"/>
              </a:rPr>
              <a:t>E </a:t>
            </a:r>
            <a:r>
              <a:rPr b="1" dirty="0">
                <a:latin typeface="Montserrat Black"/>
                <a:cs typeface="Montserrat Black"/>
              </a:rPr>
              <a:t>prendeu</a:t>
            </a:r>
            <a:r>
              <a:rPr b="1" spc="15" dirty="0">
                <a:latin typeface="Montserrat Black"/>
                <a:cs typeface="Montserrat Black"/>
              </a:rPr>
              <a:t>  </a:t>
            </a:r>
            <a:r>
              <a:rPr b="1" dirty="0">
                <a:latin typeface="Montserrat Black"/>
                <a:cs typeface="Montserrat Black"/>
              </a:rPr>
              <a:t>o</a:t>
            </a:r>
            <a:r>
              <a:rPr b="1" spc="15" dirty="0">
                <a:latin typeface="Montserrat Black"/>
                <a:cs typeface="Montserrat Black"/>
              </a:rPr>
              <a:t>  </a:t>
            </a:r>
            <a:r>
              <a:rPr b="1" dirty="0">
                <a:latin typeface="Montserrat Black"/>
                <a:cs typeface="Montserrat Black"/>
              </a:rPr>
              <a:t>dragão,</a:t>
            </a:r>
            <a:r>
              <a:rPr b="1" spc="15" dirty="0">
                <a:latin typeface="Montserrat Black"/>
                <a:cs typeface="Montserrat Black"/>
              </a:rPr>
              <a:t>  </a:t>
            </a:r>
            <a:r>
              <a:rPr b="1" dirty="0">
                <a:latin typeface="Montserrat Black"/>
                <a:cs typeface="Montserrat Black"/>
              </a:rPr>
              <a:t>a</a:t>
            </a:r>
            <a:r>
              <a:rPr b="1" spc="15" dirty="0">
                <a:latin typeface="Montserrat Black"/>
                <a:cs typeface="Montserrat Black"/>
              </a:rPr>
              <a:t>  </a:t>
            </a:r>
            <a:r>
              <a:rPr b="1" dirty="0">
                <a:latin typeface="Montserrat Black"/>
                <a:cs typeface="Montserrat Black"/>
              </a:rPr>
              <a:t>antiga</a:t>
            </a:r>
            <a:r>
              <a:rPr b="1" spc="15" dirty="0">
                <a:latin typeface="Montserrat Black"/>
                <a:cs typeface="Montserrat Black"/>
              </a:rPr>
              <a:t>  </a:t>
            </a:r>
            <a:r>
              <a:rPr b="1" dirty="0">
                <a:latin typeface="Montserrat Black"/>
                <a:cs typeface="Montserrat Black"/>
              </a:rPr>
              <a:t>serpente,</a:t>
            </a:r>
            <a:r>
              <a:rPr b="1" spc="15" dirty="0">
                <a:latin typeface="Montserrat Black"/>
                <a:cs typeface="Montserrat Black"/>
              </a:rPr>
              <a:t>  </a:t>
            </a:r>
            <a:r>
              <a:rPr b="1" dirty="0">
                <a:latin typeface="Montserrat Black"/>
                <a:cs typeface="Montserrat Black"/>
              </a:rPr>
              <a:t>que</a:t>
            </a:r>
            <a:r>
              <a:rPr b="1" spc="15" dirty="0">
                <a:latin typeface="Montserrat Black"/>
                <a:cs typeface="Montserrat Black"/>
              </a:rPr>
              <a:t>  </a:t>
            </a:r>
            <a:r>
              <a:rPr b="1" dirty="0">
                <a:latin typeface="Montserrat Black"/>
                <a:cs typeface="Montserrat Black"/>
              </a:rPr>
              <a:t>é</a:t>
            </a:r>
            <a:r>
              <a:rPr b="1" spc="15" dirty="0">
                <a:latin typeface="Montserrat Black"/>
                <a:cs typeface="Montserrat Black"/>
              </a:rPr>
              <a:t>  </a:t>
            </a:r>
            <a:r>
              <a:rPr b="1" spc="-50" dirty="0">
                <a:latin typeface="Montserrat Black"/>
                <a:cs typeface="Montserrat Black"/>
              </a:rPr>
              <a:t>o </a:t>
            </a:r>
            <a:r>
              <a:rPr b="1" dirty="0">
                <a:latin typeface="Montserrat Black"/>
                <a:cs typeface="Montserrat Black"/>
              </a:rPr>
              <a:t>diabo</a:t>
            </a:r>
            <a:r>
              <a:rPr b="1" spc="1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e</a:t>
            </a:r>
            <a:r>
              <a:rPr b="1" spc="1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Satanás,</a:t>
            </a:r>
            <a:r>
              <a:rPr b="1" spc="1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e</a:t>
            </a:r>
            <a:r>
              <a:rPr b="1" spc="1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o</a:t>
            </a:r>
            <a:r>
              <a:rPr b="1" spc="1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atou</a:t>
            </a:r>
            <a:r>
              <a:rPr b="1" spc="1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por</a:t>
            </a:r>
            <a:r>
              <a:rPr b="1" spc="1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mil</a:t>
            </a:r>
            <a:r>
              <a:rPr b="1" spc="1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anos;</a:t>
            </a:r>
            <a:r>
              <a:rPr b="1" spc="1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e</a:t>
            </a:r>
            <a:r>
              <a:rPr b="1" spc="15" dirty="0">
                <a:latin typeface="Montserrat Black"/>
                <a:cs typeface="Montserrat Black"/>
              </a:rPr>
              <a:t> </a:t>
            </a:r>
            <a:r>
              <a:rPr b="1" spc="-10" dirty="0">
                <a:latin typeface="Montserrat Black"/>
                <a:cs typeface="Montserrat Black"/>
              </a:rPr>
              <a:t>lançou-</a:t>
            </a:r>
            <a:r>
              <a:rPr b="1" spc="-50" dirty="0">
                <a:latin typeface="Montserrat Black"/>
                <a:cs typeface="Montserrat Black"/>
              </a:rPr>
              <a:t>o </a:t>
            </a:r>
            <a:r>
              <a:rPr b="1" dirty="0">
                <a:latin typeface="Montserrat Black"/>
                <a:cs typeface="Montserrat Black"/>
              </a:rPr>
              <a:t>no</a:t>
            </a:r>
            <a:r>
              <a:rPr b="1" spc="22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abismo,</a:t>
            </a:r>
            <a:r>
              <a:rPr b="1" spc="22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e</a:t>
            </a:r>
            <a:r>
              <a:rPr b="1" spc="22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o</a:t>
            </a:r>
            <a:r>
              <a:rPr b="1" spc="22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fechou,</a:t>
            </a:r>
            <a:r>
              <a:rPr b="1" spc="22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e</a:t>
            </a:r>
            <a:r>
              <a:rPr b="1" spc="22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o</a:t>
            </a:r>
            <a:r>
              <a:rPr b="1" spc="22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selou</a:t>
            </a:r>
            <a:r>
              <a:rPr b="1" spc="22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sobre</a:t>
            </a:r>
            <a:r>
              <a:rPr b="1" spc="22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ele,</a:t>
            </a:r>
            <a:r>
              <a:rPr b="1" spc="225" dirty="0">
                <a:latin typeface="Montserrat Black"/>
                <a:cs typeface="Montserrat Black"/>
              </a:rPr>
              <a:t> </a:t>
            </a:r>
            <a:r>
              <a:rPr b="1" spc="-20" dirty="0">
                <a:latin typeface="Montserrat Black"/>
                <a:cs typeface="Montserrat Black"/>
              </a:rPr>
              <a:t>para </a:t>
            </a:r>
            <a:r>
              <a:rPr b="1" dirty="0">
                <a:latin typeface="Montserrat Black"/>
                <a:cs typeface="Montserrat Black"/>
              </a:rPr>
              <a:t>que</a:t>
            </a:r>
            <a:r>
              <a:rPr b="1" spc="38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não</a:t>
            </a:r>
            <a:r>
              <a:rPr b="1" spc="39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enganasse</a:t>
            </a:r>
            <a:r>
              <a:rPr b="1" spc="39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mais</a:t>
            </a:r>
            <a:r>
              <a:rPr b="1" spc="38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as</a:t>
            </a:r>
            <a:r>
              <a:rPr b="1" spc="39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nações,</a:t>
            </a:r>
            <a:r>
              <a:rPr b="1" spc="39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até</a:t>
            </a:r>
            <a:r>
              <a:rPr b="1" spc="38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que</a:t>
            </a:r>
            <a:r>
              <a:rPr b="1" spc="390" dirty="0">
                <a:latin typeface="Montserrat Black"/>
                <a:cs typeface="Montserrat Black"/>
              </a:rPr>
              <a:t> </a:t>
            </a:r>
            <a:r>
              <a:rPr b="1" spc="-25" dirty="0">
                <a:latin typeface="Montserrat Black"/>
                <a:cs typeface="Montserrat Black"/>
              </a:rPr>
              <a:t>se </a:t>
            </a:r>
            <a:r>
              <a:rPr b="1" spc="-10" dirty="0">
                <a:latin typeface="Montserrat Black"/>
                <a:cs typeface="Montserrat Black"/>
              </a:rPr>
              <a:t>completassem</a:t>
            </a:r>
            <a:r>
              <a:rPr b="1" spc="-9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os</a:t>
            </a:r>
            <a:r>
              <a:rPr b="1" spc="-9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mil</a:t>
            </a:r>
            <a:r>
              <a:rPr b="1" spc="-8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anos;</a:t>
            </a:r>
            <a:r>
              <a:rPr b="1" spc="-8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e</a:t>
            </a:r>
            <a:r>
              <a:rPr b="1" spc="-8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depois</a:t>
            </a:r>
            <a:r>
              <a:rPr b="1" spc="-8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disso</a:t>
            </a:r>
            <a:r>
              <a:rPr b="1" spc="-85" dirty="0">
                <a:latin typeface="Montserrat Black"/>
                <a:cs typeface="Montserrat Black"/>
              </a:rPr>
              <a:t> </a:t>
            </a:r>
            <a:r>
              <a:rPr b="1" spc="-10" dirty="0">
                <a:latin typeface="Montserrat Black"/>
                <a:cs typeface="Montserrat Black"/>
              </a:rPr>
              <a:t>importa </a:t>
            </a:r>
            <a:r>
              <a:rPr b="1" dirty="0">
                <a:latin typeface="Montserrat Black"/>
                <a:cs typeface="Montserrat Black"/>
              </a:rPr>
              <a:t>que</a:t>
            </a:r>
            <a:r>
              <a:rPr b="1" spc="-2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ele</a:t>
            </a:r>
            <a:r>
              <a:rPr b="1" spc="-2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seja</a:t>
            </a:r>
            <a:r>
              <a:rPr b="1" spc="-1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solto</a:t>
            </a:r>
            <a:r>
              <a:rPr b="1" spc="-2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por</a:t>
            </a:r>
            <a:r>
              <a:rPr b="1" spc="-1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um</a:t>
            </a:r>
            <a:r>
              <a:rPr b="1" spc="-2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pouco</a:t>
            </a:r>
            <a:r>
              <a:rPr b="1" spc="-1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de</a:t>
            </a:r>
            <a:r>
              <a:rPr b="1" spc="-20" dirty="0">
                <a:latin typeface="Montserrat Black"/>
                <a:cs typeface="Montserrat Black"/>
              </a:rPr>
              <a:t> </a:t>
            </a:r>
            <a:r>
              <a:rPr b="1" spc="-10" dirty="0">
                <a:latin typeface="Montserrat Black"/>
                <a:cs typeface="Montserrat Black"/>
              </a:rPr>
              <a:t>tempo."</a:t>
            </a:r>
          </a:p>
          <a:p>
            <a:pPr>
              <a:lnSpc>
                <a:spcPct val="100000"/>
              </a:lnSpc>
              <a:spcBef>
                <a:spcPts val="1835"/>
              </a:spcBef>
            </a:pPr>
            <a:endParaRPr b="1" spc="-10" dirty="0">
              <a:latin typeface="Montserrat Black"/>
              <a:cs typeface="Montserrat Black"/>
            </a:endParaRPr>
          </a:p>
          <a:p>
            <a:pPr marL="12700" marR="347345" algn="just">
              <a:lnSpc>
                <a:spcPct val="100000"/>
              </a:lnSpc>
            </a:pPr>
            <a:r>
              <a:rPr b="1" dirty="0">
                <a:solidFill>
                  <a:srgbClr val="A06F35"/>
                </a:solidFill>
                <a:latin typeface="Montserrat Black"/>
                <a:cs typeface="Montserrat Black"/>
              </a:rPr>
              <a:t>Condição</a:t>
            </a:r>
            <a:r>
              <a:rPr b="1" spc="150" dirty="0">
                <a:solidFill>
                  <a:srgbClr val="A06F35"/>
                </a:solidFill>
                <a:latin typeface="Montserrat Black"/>
                <a:cs typeface="Montserrat Black"/>
              </a:rPr>
              <a:t> </a:t>
            </a:r>
            <a:r>
              <a:rPr b="1" dirty="0">
                <a:solidFill>
                  <a:srgbClr val="A06F35"/>
                </a:solidFill>
                <a:latin typeface="Montserrat Black"/>
                <a:cs typeface="Montserrat Black"/>
              </a:rPr>
              <a:t>da</a:t>
            </a:r>
            <a:r>
              <a:rPr b="1" spc="150" dirty="0">
                <a:solidFill>
                  <a:srgbClr val="A06F35"/>
                </a:solidFill>
                <a:latin typeface="Montserrat Black"/>
                <a:cs typeface="Montserrat Black"/>
              </a:rPr>
              <a:t> </a:t>
            </a:r>
            <a:r>
              <a:rPr b="1" dirty="0">
                <a:solidFill>
                  <a:srgbClr val="A06F35"/>
                </a:solidFill>
                <a:latin typeface="Montserrat Black"/>
                <a:cs typeface="Montserrat Black"/>
              </a:rPr>
              <a:t>Terra:</a:t>
            </a:r>
            <a:r>
              <a:rPr b="1" spc="155" dirty="0">
                <a:solidFill>
                  <a:srgbClr val="A06F35"/>
                </a:solidFill>
                <a:latin typeface="Montserrat Black"/>
                <a:cs typeface="Montserrat Black"/>
              </a:rPr>
              <a:t> </a:t>
            </a:r>
            <a:r>
              <a:rPr dirty="0"/>
              <a:t>Durante</a:t>
            </a:r>
            <a:r>
              <a:rPr spc="130" dirty="0"/>
              <a:t> </a:t>
            </a:r>
            <a:r>
              <a:rPr dirty="0"/>
              <a:t>o</a:t>
            </a:r>
            <a:r>
              <a:rPr spc="135" dirty="0"/>
              <a:t> </a:t>
            </a:r>
            <a:r>
              <a:rPr dirty="0"/>
              <a:t>milênio,</a:t>
            </a:r>
            <a:r>
              <a:rPr spc="130" dirty="0"/>
              <a:t> </a:t>
            </a:r>
            <a:r>
              <a:rPr dirty="0"/>
              <a:t>Satanás</a:t>
            </a:r>
            <a:r>
              <a:rPr spc="135" dirty="0"/>
              <a:t> </a:t>
            </a:r>
            <a:r>
              <a:rPr spc="-20" dirty="0"/>
              <a:t>está </a:t>
            </a:r>
            <a:r>
              <a:rPr dirty="0"/>
              <a:t>preso</a:t>
            </a:r>
            <a:r>
              <a:rPr spc="-45" dirty="0"/>
              <a:t> </a:t>
            </a:r>
            <a:r>
              <a:rPr dirty="0"/>
              <a:t>em</a:t>
            </a:r>
            <a:r>
              <a:rPr spc="-45" dirty="0"/>
              <a:t> </a:t>
            </a:r>
            <a:r>
              <a:rPr dirty="0"/>
              <a:t>um</a:t>
            </a:r>
            <a:r>
              <a:rPr spc="-45" dirty="0"/>
              <a:t> </a:t>
            </a:r>
            <a:r>
              <a:rPr dirty="0"/>
              <a:t>abismo</a:t>
            </a:r>
            <a:r>
              <a:rPr spc="-45" dirty="0"/>
              <a:t> </a:t>
            </a:r>
            <a:r>
              <a:rPr spc="-10" dirty="0"/>
              <a:t>simbólico,</a:t>
            </a:r>
            <a:r>
              <a:rPr spc="-45" dirty="0"/>
              <a:t> </a:t>
            </a:r>
            <a:r>
              <a:rPr dirty="0"/>
              <a:t>incapaz</a:t>
            </a:r>
            <a:r>
              <a:rPr spc="-45" dirty="0"/>
              <a:t> </a:t>
            </a:r>
            <a:r>
              <a:rPr dirty="0"/>
              <a:t>de</a:t>
            </a:r>
            <a:r>
              <a:rPr spc="-40" dirty="0"/>
              <a:t> </a:t>
            </a:r>
            <a:r>
              <a:rPr spc="-10" dirty="0" err="1"/>
              <a:t>enganar</a:t>
            </a:r>
            <a:r>
              <a:rPr spc="-10" dirty="0"/>
              <a:t>.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18F108C0-DDB0-B1E8-C8DA-42E890337890}"/>
              </a:ext>
            </a:extLst>
          </p:cNvPr>
          <p:cNvSpPr txBox="1"/>
          <p:nvPr/>
        </p:nvSpPr>
        <p:spPr>
          <a:xfrm>
            <a:off x="11023890" y="5872476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 dirty="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12166866" cy="6858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157415" y="5986229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58904" y="5986229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305279" y="2103606"/>
            <a:ext cx="2138680" cy="4306570"/>
            <a:chOff x="4305279" y="2103606"/>
            <a:chExt cx="2138680" cy="430657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48128" y="5879783"/>
              <a:ext cx="695724" cy="5300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310042" y="2103606"/>
              <a:ext cx="0" cy="2651125"/>
            </a:xfrm>
            <a:custGeom>
              <a:avLst/>
              <a:gdLst/>
              <a:ahLst/>
              <a:cxnLst/>
              <a:rect l="l" t="t" r="r" b="b"/>
              <a:pathLst>
                <a:path h="2651125">
                  <a:moveTo>
                    <a:pt x="0" y="0"/>
                  </a:moveTo>
                  <a:lnTo>
                    <a:pt x="0" y="2650782"/>
                  </a:lnTo>
                </a:path>
              </a:pathLst>
            </a:custGeom>
            <a:ln w="9525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267461" y="1966987"/>
            <a:ext cx="4514850" cy="1285875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2700" marR="5080">
              <a:lnSpc>
                <a:spcPct val="79800"/>
              </a:lnSpc>
              <a:spcBef>
                <a:spcPts val="1215"/>
              </a:spcBef>
              <a:tabLst>
                <a:tab pos="1476375" algn="l"/>
                <a:tab pos="2282825" algn="l"/>
                <a:tab pos="2359660" algn="l"/>
              </a:tabLst>
            </a:pP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d</a:t>
            </a:r>
            <a:r>
              <a:rPr sz="4600" spc="-50" dirty="0">
                <a:solidFill>
                  <a:srgbClr val="333333"/>
                </a:solidFill>
              </a:rPr>
              <a:t> e</a:t>
            </a:r>
            <a:r>
              <a:rPr sz="4600" dirty="0">
                <a:solidFill>
                  <a:srgbClr val="333333"/>
                </a:solidFill>
              </a:rPr>
              <a:t>	a</a:t>
            </a:r>
            <a:r>
              <a:rPr sz="4600" spc="-8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s</a:t>
            </a:r>
            <a:r>
              <a:rPr sz="4600" dirty="0">
                <a:solidFill>
                  <a:srgbClr val="333333"/>
                </a:solidFill>
              </a:rPr>
              <a:t>	p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s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215" dirty="0">
                <a:solidFill>
                  <a:srgbClr val="333333"/>
                </a:solidFill>
              </a:rPr>
              <a:t>ta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ã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r>
              <a:rPr sz="4600" dirty="0">
                <a:solidFill>
                  <a:srgbClr val="333333"/>
                </a:solidFill>
              </a:rPr>
              <a:t>		d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u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e</a:t>
            </a:r>
            <a:endParaRPr sz="4600"/>
          </a:p>
        </p:txBody>
      </p:sp>
      <p:sp>
        <p:nvSpPr>
          <p:cNvPr id="10" name="object 10"/>
          <p:cNvSpPr txBox="1"/>
          <p:nvPr/>
        </p:nvSpPr>
        <p:spPr>
          <a:xfrm>
            <a:off x="5267461" y="3085146"/>
            <a:ext cx="6243955" cy="1595120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2700" marR="1441450">
              <a:lnSpc>
                <a:spcPct val="79800"/>
              </a:lnSpc>
              <a:spcBef>
                <a:spcPts val="1215"/>
              </a:spcBef>
              <a:tabLst>
                <a:tab pos="514984" algn="l"/>
                <a:tab pos="2039620" algn="l"/>
                <a:tab pos="2542540" algn="l"/>
                <a:tab pos="3043555" algn="l"/>
                <a:tab pos="3524250" algn="l"/>
              </a:tabLst>
            </a:pP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m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l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ê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?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c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215" dirty="0">
                <a:solidFill>
                  <a:srgbClr val="333333"/>
                </a:solidFill>
                <a:latin typeface="Bebas Neue"/>
                <a:cs typeface="Bebas Neue"/>
              </a:rPr>
              <a:t>ta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T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25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18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?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2435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(Apocalipse</a:t>
            </a:r>
            <a:r>
              <a:rPr sz="24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20:4-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6,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Jeremias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4:23-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28;</a:t>
            </a:r>
            <a:r>
              <a:rPr sz="24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5" dirty="0">
                <a:solidFill>
                  <a:srgbClr val="333333"/>
                </a:solidFill>
                <a:latin typeface="Montserrat"/>
                <a:cs typeface="Montserrat"/>
              </a:rPr>
              <a:t>8-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2)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03275" y="2238268"/>
            <a:ext cx="1683385" cy="21202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750" dirty="0">
                <a:solidFill>
                  <a:srgbClr val="A06F35"/>
                </a:solidFill>
                <a:latin typeface="Bebas Neue"/>
                <a:cs typeface="Bebas Neue"/>
              </a:rPr>
              <a:t>0</a:t>
            </a:r>
            <a:r>
              <a:rPr sz="13750" spc="-195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13750" spc="-50" dirty="0">
                <a:solidFill>
                  <a:srgbClr val="A06F35"/>
                </a:solidFill>
                <a:latin typeface="Bebas Neue"/>
                <a:cs typeface="Bebas Neue"/>
              </a:rPr>
              <a:t>2</a:t>
            </a:r>
            <a:endParaRPr sz="1375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328795" cy="6858000"/>
            <a:chOff x="0" y="0"/>
            <a:chExt cx="43287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2854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325620" cy="6858000"/>
            </a:xfrm>
            <a:custGeom>
              <a:avLst/>
              <a:gdLst/>
              <a:ahLst/>
              <a:cxnLst/>
              <a:rect l="l" t="t" r="r" b="b"/>
              <a:pathLst>
                <a:path w="4325620" h="6858000">
                  <a:moveTo>
                    <a:pt x="432556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25569" y="6858000"/>
                  </a:lnTo>
                  <a:lnTo>
                    <a:pt x="4325569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48361" y="1210125"/>
            <a:ext cx="484505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91510" algn="l"/>
              </a:tabLst>
            </a:pP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l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4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e</a:t>
            </a:r>
            <a:r>
              <a:rPr sz="4600" dirty="0">
                <a:solidFill>
                  <a:srgbClr val="333333"/>
                </a:solidFill>
              </a:rPr>
              <a:t>	2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0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4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-</a:t>
            </a:r>
            <a:r>
              <a:rPr sz="4600" spc="-50" dirty="0">
                <a:solidFill>
                  <a:srgbClr val="333333"/>
                </a:solidFill>
              </a:rPr>
              <a:t> 6</a:t>
            </a:r>
            <a:endParaRPr sz="4600"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5148360" y="1953738"/>
            <a:ext cx="6662639" cy="39036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6710" algn="just">
              <a:lnSpc>
                <a:spcPct val="100000"/>
              </a:lnSpc>
              <a:spcBef>
                <a:spcPts val="100"/>
              </a:spcBef>
            </a:pPr>
            <a:r>
              <a:rPr lang="pt-BR" spc="-20" dirty="0">
                <a:latin typeface="Montserrat" pitchFamily="2" charset="0"/>
                <a:cs typeface="Montserrat Black"/>
              </a:rPr>
              <a:t>"Vi também tronos, e assentaram-se sobre eles aqueles a quem foi dada a autoridade de julgar. E vi as almas daqueles que foram degolados por causa do testemunho de Jesus e por causa da palavra de Deus, os quais não adoraram a besta, nem a sua imagem, e não receberam o sinal na testa nem na mão. E viveram e reinaram com Cristo durante mil anos. Mas os outros mortos não reviveram até que se completassem os mil anos. Esta é a primeira ressurreição. </a:t>
            </a:r>
            <a:r>
              <a:rPr lang="pt-BR" b="1" spc="-20" dirty="0">
                <a:latin typeface="Montserrat Black"/>
                <a:cs typeface="Montserrat Black"/>
              </a:rPr>
              <a:t>Bem-aventurados e santos os que têm parte na primeira ressurreição; sobre estes a segunda morte não tem poder, mas serão sacerdotes de Deus e de Cristo, e reinarão com ele durante mil anos."</a:t>
            </a:r>
          </a:p>
          <a:p>
            <a:pPr marL="12700" marR="346710" algn="just">
              <a:lnSpc>
                <a:spcPct val="100000"/>
              </a:lnSpc>
              <a:spcBef>
                <a:spcPts val="100"/>
              </a:spcBef>
            </a:pPr>
            <a:endParaRPr lang="pt-BR" b="1" spc="-20" dirty="0">
              <a:latin typeface="Montserrat Black"/>
              <a:cs typeface="Montserrat Black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71C4161A-4841-6E33-2393-A2070FAA868C}"/>
              </a:ext>
            </a:extLst>
          </p:cNvPr>
          <p:cNvSpPr txBox="1"/>
          <p:nvPr/>
        </p:nvSpPr>
        <p:spPr>
          <a:xfrm>
            <a:off x="11023890" y="5872476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 dirty="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328795" cy="6858000"/>
            <a:chOff x="0" y="0"/>
            <a:chExt cx="43287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2854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325620" cy="6858000"/>
            </a:xfrm>
            <a:custGeom>
              <a:avLst/>
              <a:gdLst/>
              <a:ahLst/>
              <a:cxnLst/>
              <a:rect l="l" t="t" r="r" b="b"/>
              <a:pathLst>
                <a:path w="4325620" h="6858000">
                  <a:moveTo>
                    <a:pt x="432556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25569" y="6858000"/>
                  </a:lnTo>
                  <a:lnTo>
                    <a:pt x="4325569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023903" y="5872463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148361" y="1295400"/>
            <a:ext cx="456057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85085" algn="l"/>
              </a:tabLst>
            </a:pPr>
            <a:r>
              <a:rPr sz="4600" dirty="0">
                <a:solidFill>
                  <a:srgbClr val="333333"/>
                </a:solidFill>
              </a:rPr>
              <a:t>J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m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s</a:t>
            </a:r>
            <a:r>
              <a:rPr sz="4600" dirty="0">
                <a:solidFill>
                  <a:srgbClr val="333333"/>
                </a:solidFill>
              </a:rPr>
              <a:t>	4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2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3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-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2</a:t>
            </a:r>
            <a:r>
              <a:rPr sz="4600" spc="-50" dirty="0">
                <a:solidFill>
                  <a:srgbClr val="333333"/>
                </a:solidFill>
              </a:rPr>
              <a:t> 8</a:t>
            </a:r>
            <a:endParaRPr sz="4600" dirty="0"/>
          </a:p>
        </p:txBody>
      </p:sp>
      <p:sp>
        <p:nvSpPr>
          <p:cNvPr id="8" name="object 8"/>
          <p:cNvSpPr txBox="1"/>
          <p:nvPr/>
        </p:nvSpPr>
        <p:spPr>
          <a:xfrm>
            <a:off x="5148361" y="2039013"/>
            <a:ext cx="6219190" cy="36266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pt-BR" sz="1800" dirty="0">
                <a:latin typeface="Montserrat" pitchFamily="2" charset="0"/>
                <a:cs typeface="Montserrat Black"/>
              </a:rPr>
              <a:t>"Eu olhei para a terra, e eis que ela estava sem forma e  vazia;  e para os céus, e eles não tinham luz. Eu olhei para os montes, e eis que estavam tremendo, e todos os outeiros estavam desfeitos. E eu olhei, e eis que não havia homem algum, e todas as aves do céu haviam fugido. Olhei, e eis que a terra fértil era um deserto, e todas as suas cidades estavam derribadas, por causa da ira do Senhor e do seu furor. Pois assim diz o Senhor: </a:t>
            </a:r>
            <a:r>
              <a:rPr lang="pt-BR" sz="1800" b="1" dirty="0">
                <a:latin typeface="Montserrat" pitchFamily="2" charset="0"/>
                <a:cs typeface="Montserrat Black"/>
              </a:rPr>
              <a:t>Toda a terra será assolada, mas não farei dela uma destruição completa. Por isso, a terra lamentará e os céus se enfurecerão sobre ela."</a:t>
            </a: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endParaRPr lang="pt-BR" sz="1800" dirty="0">
              <a:latin typeface="Montserrat" pitchFamily="2" charset="0"/>
              <a:cs typeface="Montserrat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1894</Words>
  <Application>Microsoft Office PowerPoint</Application>
  <PresentationFormat>Widescreen</PresentationFormat>
  <Paragraphs>107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6" baseType="lpstr">
      <vt:lpstr>Bebas Neue</vt:lpstr>
      <vt:lpstr>Montserrat</vt:lpstr>
      <vt:lpstr>Montserrat Black</vt:lpstr>
      <vt:lpstr>Advent Sans Logo</vt:lpstr>
      <vt:lpstr>Office Theme</vt:lpstr>
      <vt:lpstr>O M I L Ê N I O E</vt:lpstr>
      <vt:lpstr>O plano de Deus para a humanidade inclui um período especial chamado milênio e, depois, a eternidade em uma nova Terra.</vt:lpstr>
      <vt:lpstr>O milênio começa na segunda vinda de Cristo. Nesse momento, os justos mortos são ressuscitados, e os vivos ﬁéis são transformados e levados ao céu;</vt:lpstr>
      <vt:lpstr>O S Í M P I O S s e r ã o d e s t r u í d o s Os ímpios que estiverem vivos serão destruídos, e os ímpios   mortos   não   ressuscitarão   até   que   se completem os mil anos.</vt:lpstr>
      <vt:lpstr>0 1</vt:lpstr>
      <vt:lpstr>A p o c a l i p s e 2 0 : 1 - 3</vt:lpstr>
      <vt:lpstr>O n d e a s p e s s o a s e s ta r ã o  d u r a n t e</vt:lpstr>
      <vt:lpstr>a p o c a l i p s e 2 0 : 4 - 6</vt:lpstr>
      <vt:lpstr>J e r e m i a s 4 : 2 3 - 2 8</vt:lpstr>
      <vt:lpstr>J e r e m i a s  8 : 2 "E exporão os ossos dos reis de Judá, os ossos dos seus príncipes, os ossos dos sacerdotes, os ossos dos  profetas  e  os  ossos  dos  moradores  de Jerusalém, fora dos seus túmulos. E serão como esterco  sobre  a  face  da  terra,  e  não  serão recolhidos nem sepultados; serão como estrume sobre a face da terra."</vt:lpstr>
      <vt:lpstr>O s s a lv o s c o m c r i s t o</vt:lpstr>
      <vt:lpstr>J u í z o c o m p r o v at ó r i o o u c o n f i r m at i v o</vt:lpstr>
      <vt:lpstr>0 3</vt:lpstr>
      <vt:lpstr>A p o c a l i p s e 2 0 : 7 - 1 0</vt:lpstr>
      <vt:lpstr>0 4</vt:lpstr>
      <vt:lpstr>A p o c a l i p s e 2 1 : 1 - 4</vt:lpstr>
      <vt:lpstr>Apresentação do PowerPoint</vt:lpstr>
      <vt:lpstr>linha  do  tempo </vt:lpstr>
      <vt:lpstr>Apresentação do PowerPoint</vt:lpstr>
      <vt:lpstr>E s c o l h a h o j e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06 - O Milênio e a Eternidade (A Última Escolha)</dc:title>
  <dc:creator>Alessander Vagner</dc:creator>
  <cp:lastModifiedBy>Alessander Vagner</cp:lastModifiedBy>
  <cp:revision>8</cp:revision>
  <dcterms:created xsi:type="dcterms:W3CDTF">2025-02-12T01:31:59Z</dcterms:created>
  <dcterms:modified xsi:type="dcterms:W3CDTF">2025-04-21T16:39:33Z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2025-02-11T00:00:00Z</vt:filetime>
  </property>
  <property fmtid="{D5CDD505-2E9C-101B-9397-08002B2CF9AE}" pid="3" name="Creator">
    <vt:lpwstr>Adobe Illustrator 29.2 (Windows)</vt:lpwstr>
  </property>
  <property fmtid="{D5CDD505-2E9C-101B-9397-08002B2CF9AE}" pid="4" name="LastSaved">
    <vt:filetime>2025-02-12T00:00:00Z</vt:filetime>
  </property>
  <property fmtid="{D5CDD505-2E9C-101B-9397-08002B2CF9AE}" pid="5" name="Producer">
    <vt:lpwstr>Adobe PDF library 17.00</vt:lpwstr>
  </property>
</Properties>
</file>