
<file path=[Content_Types].xml><?xml version="1.0" encoding="utf-8"?>
<Types xmlns="http://schemas.openxmlformats.org/package/2006/content-types">
  <Default Extension="fntdata" ContentType="application/x-fontdata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12192000" cy="6858000"/>
  <p:embeddedFontLst>
    <p:embeddedFont>
      <p:font typeface="Advent Sans Logo" panose="020B0502040504020204" pitchFamily="34" charset="0"/>
      <p:regular r:id="rId26"/>
    </p:embeddedFont>
    <p:embeddedFont>
      <p:font typeface="Bebas Neue" panose="020B0606020202050201" pitchFamily="34" charset="0"/>
      <p:regular r:id="rId27"/>
    </p:embeddedFont>
    <p:embeddedFont>
      <p:font typeface="Montserrat" pitchFamily="2" charset="0"/>
      <p:regular r:id="rId28"/>
      <p:bold r:id="rId29"/>
      <p:italic r:id="rId30"/>
      <p:boldItalic r:id="rId31"/>
    </p:embeddedFont>
    <p:embeddedFont>
      <p:font typeface="Montserrat Black" pitchFamily="2" charset="0"/>
      <p:bold r:id="rId32"/>
      <p:boldItalic r:id="rId33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714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15175" y="2084139"/>
            <a:ext cx="6559994" cy="2585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750" b="0" i="0">
                <a:solidFill>
                  <a:srgbClr val="A06F35"/>
                </a:solidFill>
                <a:latin typeface="Bebas Neue"/>
                <a:cs typeface="Bebas Neu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333333"/>
                </a:solidFill>
                <a:latin typeface="Montserrat"/>
                <a:cs typeface="Montserra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750" b="0" i="0">
                <a:solidFill>
                  <a:srgbClr val="A06F35"/>
                </a:solidFill>
                <a:latin typeface="Bebas Neue"/>
                <a:cs typeface="Bebas Neu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333333"/>
                </a:solidFill>
                <a:latin typeface="Montserrat"/>
                <a:cs typeface="Montserra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750" b="0" i="0">
                <a:solidFill>
                  <a:srgbClr val="A06F35"/>
                </a:solidFill>
                <a:latin typeface="Bebas Neue"/>
                <a:cs typeface="Bebas Neu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750" b="0" i="0">
                <a:solidFill>
                  <a:srgbClr val="A06F35"/>
                </a:solidFill>
                <a:latin typeface="Bebas Neue"/>
                <a:cs typeface="Bebas Neu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03275" y="2238255"/>
            <a:ext cx="1683385" cy="2120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750" b="0" i="0">
                <a:solidFill>
                  <a:srgbClr val="A06F35"/>
                </a:solidFill>
                <a:latin typeface="Bebas Neue"/>
                <a:cs typeface="Bebas Neu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782406" y="3079991"/>
            <a:ext cx="5958840" cy="19456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333333"/>
                </a:solidFill>
                <a:latin typeface="Montserrat"/>
                <a:cs typeface="Montserra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409071" y="0"/>
            <a:ext cx="7783195" cy="6858000"/>
            <a:chOff x="4409071" y="0"/>
            <a:chExt cx="7783195" cy="6858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32474" y="812"/>
              <a:ext cx="6054331" cy="685637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130315" y="0"/>
              <a:ext cx="6061710" cy="6858000"/>
            </a:xfrm>
            <a:custGeom>
              <a:avLst/>
              <a:gdLst/>
              <a:ahLst/>
              <a:cxnLst/>
              <a:rect l="l" t="t" r="r" b="b"/>
              <a:pathLst>
                <a:path w="6061709" h="6858000">
                  <a:moveTo>
                    <a:pt x="6061684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6061684" y="6858000"/>
                  </a:lnTo>
                  <a:lnTo>
                    <a:pt x="6061684" y="0"/>
                  </a:lnTo>
                  <a:close/>
                </a:path>
              </a:pathLst>
            </a:custGeom>
            <a:solidFill>
              <a:srgbClr val="B76727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9071" y="3212566"/>
              <a:ext cx="2217902" cy="141375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478616" y="5064633"/>
              <a:ext cx="1345565" cy="1252855"/>
            </a:xfrm>
            <a:custGeom>
              <a:avLst/>
              <a:gdLst/>
              <a:ahLst/>
              <a:cxnLst/>
              <a:rect l="l" t="t" r="r" b="b"/>
              <a:pathLst>
                <a:path w="1345564" h="1252854">
                  <a:moveTo>
                    <a:pt x="185559" y="650379"/>
                  </a:moveTo>
                  <a:lnTo>
                    <a:pt x="139153" y="650379"/>
                  </a:lnTo>
                  <a:lnTo>
                    <a:pt x="139077" y="693572"/>
                  </a:lnTo>
                  <a:lnTo>
                    <a:pt x="145453" y="696099"/>
                  </a:lnTo>
                  <a:lnTo>
                    <a:pt x="159296" y="697369"/>
                  </a:lnTo>
                  <a:lnTo>
                    <a:pt x="174637" y="696099"/>
                  </a:lnTo>
                  <a:lnTo>
                    <a:pt x="185559" y="696099"/>
                  </a:lnTo>
                  <a:lnTo>
                    <a:pt x="185559" y="650379"/>
                  </a:lnTo>
                  <a:close/>
                </a:path>
                <a:path w="1345564" h="1252854">
                  <a:moveTo>
                    <a:pt x="231978" y="696099"/>
                  </a:moveTo>
                  <a:lnTo>
                    <a:pt x="185559" y="696099"/>
                  </a:lnTo>
                  <a:lnTo>
                    <a:pt x="185534" y="743089"/>
                  </a:lnTo>
                  <a:lnTo>
                    <a:pt x="231978" y="743089"/>
                  </a:lnTo>
                  <a:lnTo>
                    <a:pt x="231978" y="696099"/>
                  </a:lnTo>
                  <a:close/>
                </a:path>
                <a:path w="1345564" h="1252854">
                  <a:moveTo>
                    <a:pt x="556831" y="348119"/>
                  </a:moveTo>
                  <a:lnTo>
                    <a:pt x="556628" y="325272"/>
                  </a:lnTo>
                  <a:lnTo>
                    <a:pt x="510209" y="325272"/>
                  </a:lnTo>
                  <a:lnTo>
                    <a:pt x="510247" y="279552"/>
                  </a:lnTo>
                  <a:lnTo>
                    <a:pt x="498678" y="278269"/>
                  </a:lnTo>
                  <a:lnTo>
                    <a:pt x="475411" y="278269"/>
                  </a:lnTo>
                  <a:lnTo>
                    <a:pt x="463854" y="279552"/>
                  </a:lnTo>
                  <a:lnTo>
                    <a:pt x="463892" y="325272"/>
                  </a:lnTo>
                  <a:lnTo>
                    <a:pt x="417474" y="325272"/>
                  </a:lnTo>
                  <a:lnTo>
                    <a:pt x="417512" y="372249"/>
                  </a:lnTo>
                  <a:lnTo>
                    <a:pt x="278295" y="372249"/>
                  </a:lnTo>
                  <a:lnTo>
                    <a:pt x="278295" y="417969"/>
                  </a:lnTo>
                  <a:lnTo>
                    <a:pt x="324739" y="417969"/>
                  </a:lnTo>
                  <a:lnTo>
                    <a:pt x="324713" y="464972"/>
                  </a:lnTo>
                  <a:lnTo>
                    <a:pt x="324713" y="510679"/>
                  </a:lnTo>
                  <a:lnTo>
                    <a:pt x="324713" y="557669"/>
                  </a:lnTo>
                  <a:lnTo>
                    <a:pt x="231952" y="557669"/>
                  </a:lnTo>
                  <a:lnTo>
                    <a:pt x="231952" y="510679"/>
                  </a:lnTo>
                  <a:lnTo>
                    <a:pt x="324713" y="510679"/>
                  </a:lnTo>
                  <a:lnTo>
                    <a:pt x="324713" y="464972"/>
                  </a:lnTo>
                  <a:lnTo>
                    <a:pt x="185559" y="464972"/>
                  </a:lnTo>
                  <a:lnTo>
                    <a:pt x="185534" y="417969"/>
                  </a:lnTo>
                  <a:lnTo>
                    <a:pt x="231978" y="417969"/>
                  </a:lnTo>
                  <a:lnTo>
                    <a:pt x="231952" y="372249"/>
                  </a:lnTo>
                  <a:lnTo>
                    <a:pt x="139217" y="372249"/>
                  </a:lnTo>
                  <a:lnTo>
                    <a:pt x="139217" y="417969"/>
                  </a:lnTo>
                  <a:lnTo>
                    <a:pt x="139217" y="464972"/>
                  </a:lnTo>
                  <a:lnTo>
                    <a:pt x="92773" y="464972"/>
                  </a:lnTo>
                  <a:lnTo>
                    <a:pt x="92773" y="417969"/>
                  </a:lnTo>
                  <a:lnTo>
                    <a:pt x="139217" y="417969"/>
                  </a:lnTo>
                  <a:lnTo>
                    <a:pt x="139217" y="372249"/>
                  </a:lnTo>
                  <a:lnTo>
                    <a:pt x="38" y="372249"/>
                  </a:lnTo>
                  <a:lnTo>
                    <a:pt x="0" y="417969"/>
                  </a:lnTo>
                  <a:lnTo>
                    <a:pt x="46520" y="421779"/>
                  </a:lnTo>
                  <a:lnTo>
                    <a:pt x="46443" y="464972"/>
                  </a:lnTo>
                  <a:lnTo>
                    <a:pt x="38" y="464972"/>
                  </a:lnTo>
                  <a:lnTo>
                    <a:pt x="38" y="557669"/>
                  </a:lnTo>
                  <a:lnTo>
                    <a:pt x="46418" y="557669"/>
                  </a:lnTo>
                  <a:lnTo>
                    <a:pt x="46418" y="650379"/>
                  </a:lnTo>
                  <a:lnTo>
                    <a:pt x="92798" y="650379"/>
                  </a:lnTo>
                  <a:lnTo>
                    <a:pt x="92798" y="557669"/>
                  </a:lnTo>
                  <a:lnTo>
                    <a:pt x="139217" y="557669"/>
                  </a:lnTo>
                  <a:lnTo>
                    <a:pt x="139153" y="603389"/>
                  </a:lnTo>
                  <a:lnTo>
                    <a:pt x="185597" y="603389"/>
                  </a:lnTo>
                  <a:lnTo>
                    <a:pt x="185559" y="650379"/>
                  </a:lnTo>
                  <a:lnTo>
                    <a:pt x="278333" y="650379"/>
                  </a:lnTo>
                  <a:lnTo>
                    <a:pt x="278295" y="603389"/>
                  </a:lnTo>
                  <a:lnTo>
                    <a:pt x="324739" y="603389"/>
                  </a:lnTo>
                  <a:lnTo>
                    <a:pt x="324739" y="650379"/>
                  </a:lnTo>
                  <a:lnTo>
                    <a:pt x="278333" y="650379"/>
                  </a:lnTo>
                  <a:lnTo>
                    <a:pt x="278295" y="696099"/>
                  </a:lnTo>
                  <a:lnTo>
                    <a:pt x="417512" y="696099"/>
                  </a:lnTo>
                  <a:lnTo>
                    <a:pt x="417512" y="650379"/>
                  </a:lnTo>
                  <a:lnTo>
                    <a:pt x="371068" y="650379"/>
                  </a:lnTo>
                  <a:lnTo>
                    <a:pt x="371094" y="603389"/>
                  </a:lnTo>
                  <a:lnTo>
                    <a:pt x="510247" y="603389"/>
                  </a:lnTo>
                  <a:lnTo>
                    <a:pt x="510247" y="557669"/>
                  </a:lnTo>
                  <a:lnTo>
                    <a:pt x="371094" y="557669"/>
                  </a:lnTo>
                  <a:lnTo>
                    <a:pt x="371068" y="510679"/>
                  </a:lnTo>
                  <a:lnTo>
                    <a:pt x="417512" y="510679"/>
                  </a:lnTo>
                  <a:lnTo>
                    <a:pt x="417576" y="467499"/>
                  </a:lnTo>
                  <a:lnTo>
                    <a:pt x="371068" y="464972"/>
                  </a:lnTo>
                  <a:lnTo>
                    <a:pt x="371068" y="417969"/>
                  </a:lnTo>
                  <a:lnTo>
                    <a:pt x="463854" y="417969"/>
                  </a:lnTo>
                  <a:lnTo>
                    <a:pt x="463829" y="372249"/>
                  </a:lnTo>
                  <a:lnTo>
                    <a:pt x="506907" y="370979"/>
                  </a:lnTo>
                  <a:lnTo>
                    <a:pt x="510019" y="378599"/>
                  </a:lnTo>
                  <a:lnTo>
                    <a:pt x="510832" y="391299"/>
                  </a:lnTo>
                  <a:lnTo>
                    <a:pt x="510514" y="406552"/>
                  </a:lnTo>
                  <a:lnTo>
                    <a:pt x="510247" y="417969"/>
                  </a:lnTo>
                  <a:lnTo>
                    <a:pt x="556628" y="417969"/>
                  </a:lnTo>
                  <a:lnTo>
                    <a:pt x="556628" y="370979"/>
                  </a:lnTo>
                  <a:lnTo>
                    <a:pt x="556831" y="348119"/>
                  </a:lnTo>
                  <a:close/>
                </a:path>
                <a:path w="1345564" h="1252854">
                  <a:moveTo>
                    <a:pt x="695807" y="1066939"/>
                  </a:moveTo>
                  <a:lnTo>
                    <a:pt x="649363" y="1066939"/>
                  </a:lnTo>
                  <a:lnTo>
                    <a:pt x="649363" y="1113942"/>
                  </a:lnTo>
                  <a:lnTo>
                    <a:pt x="695769" y="1113942"/>
                  </a:lnTo>
                  <a:lnTo>
                    <a:pt x="695807" y="1066939"/>
                  </a:lnTo>
                  <a:close/>
                </a:path>
                <a:path w="1345564" h="1252854">
                  <a:moveTo>
                    <a:pt x="695807" y="278269"/>
                  </a:moveTo>
                  <a:lnTo>
                    <a:pt x="649389" y="279552"/>
                  </a:lnTo>
                  <a:lnTo>
                    <a:pt x="649389" y="372249"/>
                  </a:lnTo>
                  <a:lnTo>
                    <a:pt x="695769" y="372249"/>
                  </a:lnTo>
                  <a:lnTo>
                    <a:pt x="695807" y="278269"/>
                  </a:lnTo>
                  <a:close/>
                </a:path>
                <a:path w="1345564" h="1252854">
                  <a:moveTo>
                    <a:pt x="742251" y="374802"/>
                  </a:moveTo>
                  <a:lnTo>
                    <a:pt x="735863" y="372249"/>
                  </a:lnTo>
                  <a:lnTo>
                    <a:pt x="722033" y="370979"/>
                  </a:lnTo>
                  <a:lnTo>
                    <a:pt x="706691" y="370979"/>
                  </a:lnTo>
                  <a:lnTo>
                    <a:pt x="695769" y="372249"/>
                  </a:lnTo>
                  <a:lnTo>
                    <a:pt x="695769" y="417969"/>
                  </a:lnTo>
                  <a:lnTo>
                    <a:pt x="742188" y="417969"/>
                  </a:lnTo>
                  <a:lnTo>
                    <a:pt x="742251" y="374802"/>
                  </a:lnTo>
                  <a:close/>
                </a:path>
                <a:path w="1345564" h="1252854">
                  <a:moveTo>
                    <a:pt x="788682" y="974648"/>
                  </a:moveTo>
                  <a:lnTo>
                    <a:pt x="788504" y="974648"/>
                  </a:lnTo>
                  <a:lnTo>
                    <a:pt x="788504" y="950518"/>
                  </a:lnTo>
                  <a:lnTo>
                    <a:pt x="788492" y="927658"/>
                  </a:lnTo>
                  <a:lnTo>
                    <a:pt x="649376" y="927658"/>
                  </a:lnTo>
                  <a:lnTo>
                    <a:pt x="649376" y="950518"/>
                  </a:lnTo>
                  <a:lnTo>
                    <a:pt x="649363" y="974648"/>
                  </a:lnTo>
                  <a:lnTo>
                    <a:pt x="695782" y="974648"/>
                  </a:lnTo>
                  <a:lnTo>
                    <a:pt x="695782" y="997508"/>
                  </a:lnTo>
                  <a:lnTo>
                    <a:pt x="695756" y="1020368"/>
                  </a:lnTo>
                  <a:lnTo>
                    <a:pt x="788644" y="1020368"/>
                  </a:lnTo>
                  <a:lnTo>
                    <a:pt x="788644" y="997508"/>
                  </a:lnTo>
                  <a:lnTo>
                    <a:pt x="788682" y="974648"/>
                  </a:lnTo>
                  <a:close/>
                </a:path>
                <a:path w="1345564" h="1252854">
                  <a:moveTo>
                    <a:pt x="834948" y="231952"/>
                  </a:moveTo>
                  <a:lnTo>
                    <a:pt x="788543" y="231952"/>
                  </a:lnTo>
                  <a:lnTo>
                    <a:pt x="788543" y="278295"/>
                  </a:lnTo>
                  <a:lnTo>
                    <a:pt x="800100" y="278079"/>
                  </a:lnTo>
                  <a:lnTo>
                    <a:pt x="823544" y="278079"/>
                  </a:lnTo>
                  <a:lnTo>
                    <a:pt x="834923" y="278295"/>
                  </a:lnTo>
                  <a:lnTo>
                    <a:pt x="834923" y="278079"/>
                  </a:lnTo>
                  <a:lnTo>
                    <a:pt x="834948" y="231952"/>
                  </a:lnTo>
                  <a:close/>
                </a:path>
                <a:path w="1345564" h="1252854">
                  <a:moveTo>
                    <a:pt x="834948" y="46494"/>
                  </a:moveTo>
                  <a:lnTo>
                    <a:pt x="788504" y="46494"/>
                  </a:lnTo>
                  <a:lnTo>
                    <a:pt x="788504" y="92837"/>
                  </a:lnTo>
                  <a:lnTo>
                    <a:pt x="834923" y="92837"/>
                  </a:lnTo>
                  <a:lnTo>
                    <a:pt x="834948" y="46494"/>
                  </a:lnTo>
                  <a:close/>
                </a:path>
                <a:path w="1345564" h="1252854">
                  <a:moveTo>
                    <a:pt x="927709" y="0"/>
                  </a:moveTo>
                  <a:lnTo>
                    <a:pt x="881265" y="0"/>
                  </a:lnTo>
                  <a:lnTo>
                    <a:pt x="881265" y="46494"/>
                  </a:lnTo>
                  <a:lnTo>
                    <a:pt x="927684" y="46494"/>
                  </a:lnTo>
                  <a:lnTo>
                    <a:pt x="927709" y="0"/>
                  </a:lnTo>
                  <a:close/>
                </a:path>
                <a:path w="1345564" h="1252854">
                  <a:moveTo>
                    <a:pt x="974064" y="46494"/>
                  </a:moveTo>
                  <a:lnTo>
                    <a:pt x="927684" y="46494"/>
                  </a:lnTo>
                  <a:lnTo>
                    <a:pt x="927709" y="92837"/>
                  </a:lnTo>
                  <a:lnTo>
                    <a:pt x="858088" y="92989"/>
                  </a:lnTo>
                  <a:lnTo>
                    <a:pt x="842098" y="92837"/>
                  </a:lnTo>
                  <a:lnTo>
                    <a:pt x="834923" y="92837"/>
                  </a:lnTo>
                  <a:lnTo>
                    <a:pt x="834923" y="139179"/>
                  </a:lnTo>
                  <a:lnTo>
                    <a:pt x="742149" y="139179"/>
                  </a:lnTo>
                  <a:lnTo>
                    <a:pt x="742149" y="0"/>
                  </a:lnTo>
                  <a:lnTo>
                    <a:pt x="695744" y="0"/>
                  </a:lnTo>
                  <a:lnTo>
                    <a:pt x="692442" y="46494"/>
                  </a:lnTo>
                  <a:lnTo>
                    <a:pt x="649363" y="46494"/>
                  </a:lnTo>
                  <a:lnTo>
                    <a:pt x="649389" y="0"/>
                  </a:lnTo>
                  <a:lnTo>
                    <a:pt x="556628" y="0"/>
                  </a:lnTo>
                  <a:lnTo>
                    <a:pt x="556590" y="46494"/>
                  </a:lnTo>
                  <a:lnTo>
                    <a:pt x="557657" y="46494"/>
                  </a:lnTo>
                  <a:lnTo>
                    <a:pt x="603110" y="49720"/>
                  </a:lnTo>
                  <a:lnTo>
                    <a:pt x="603034" y="92837"/>
                  </a:lnTo>
                  <a:lnTo>
                    <a:pt x="556628" y="92837"/>
                  </a:lnTo>
                  <a:lnTo>
                    <a:pt x="556628" y="185572"/>
                  </a:lnTo>
                  <a:lnTo>
                    <a:pt x="603034" y="185572"/>
                  </a:lnTo>
                  <a:lnTo>
                    <a:pt x="602970" y="139179"/>
                  </a:lnTo>
                  <a:lnTo>
                    <a:pt x="649389" y="139179"/>
                  </a:lnTo>
                  <a:lnTo>
                    <a:pt x="649363" y="92837"/>
                  </a:lnTo>
                  <a:lnTo>
                    <a:pt x="695807" y="92837"/>
                  </a:lnTo>
                  <a:lnTo>
                    <a:pt x="695807" y="139179"/>
                  </a:lnTo>
                  <a:lnTo>
                    <a:pt x="649389" y="139179"/>
                  </a:lnTo>
                  <a:lnTo>
                    <a:pt x="649363" y="185572"/>
                  </a:lnTo>
                  <a:lnTo>
                    <a:pt x="742188" y="185572"/>
                  </a:lnTo>
                  <a:lnTo>
                    <a:pt x="742124" y="231952"/>
                  </a:lnTo>
                  <a:lnTo>
                    <a:pt x="788543" y="231952"/>
                  </a:lnTo>
                  <a:lnTo>
                    <a:pt x="788504" y="185572"/>
                  </a:lnTo>
                  <a:lnTo>
                    <a:pt x="881329" y="185572"/>
                  </a:lnTo>
                  <a:lnTo>
                    <a:pt x="881265" y="139179"/>
                  </a:lnTo>
                  <a:lnTo>
                    <a:pt x="927684" y="139179"/>
                  </a:lnTo>
                  <a:lnTo>
                    <a:pt x="927684" y="231952"/>
                  </a:lnTo>
                  <a:lnTo>
                    <a:pt x="974064" y="231952"/>
                  </a:lnTo>
                  <a:lnTo>
                    <a:pt x="974064" y="92989"/>
                  </a:lnTo>
                  <a:lnTo>
                    <a:pt x="974064" y="46494"/>
                  </a:lnTo>
                  <a:close/>
                </a:path>
                <a:path w="1345564" h="1252854">
                  <a:moveTo>
                    <a:pt x="1020483" y="372249"/>
                  </a:moveTo>
                  <a:lnTo>
                    <a:pt x="974064" y="372249"/>
                  </a:lnTo>
                  <a:lnTo>
                    <a:pt x="974064" y="279552"/>
                  </a:lnTo>
                  <a:lnTo>
                    <a:pt x="927658" y="278269"/>
                  </a:lnTo>
                  <a:lnTo>
                    <a:pt x="927709" y="325272"/>
                  </a:lnTo>
                  <a:lnTo>
                    <a:pt x="884631" y="325272"/>
                  </a:lnTo>
                  <a:lnTo>
                    <a:pt x="881418" y="279552"/>
                  </a:lnTo>
                  <a:lnTo>
                    <a:pt x="881329" y="278269"/>
                  </a:lnTo>
                  <a:lnTo>
                    <a:pt x="834923" y="279552"/>
                  </a:lnTo>
                  <a:lnTo>
                    <a:pt x="834948" y="325272"/>
                  </a:lnTo>
                  <a:lnTo>
                    <a:pt x="788543" y="325272"/>
                  </a:lnTo>
                  <a:lnTo>
                    <a:pt x="788504" y="417969"/>
                  </a:lnTo>
                  <a:lnTo>
                    <a:pt x="834948" y="417969"/>
                  </a:lnTo>
                  <a:lnTo>
                    <a:pt x="834923" y="372249"/>
                  </a:lnTo>
                  <a:lnTo>
                    <a:pt x="927684" y="372249"/>
                  </a:lnTo>
                  <a:lnTo>
                    <a:pt x="927658" y="417969"/>
                  </a:lnTo>
                  <a:lnTo>
                    <a:pt x="1020445" y="417969"/>
                  </a:lnTo>
                  <a:lnTo>
                    <a:pt x="1020483" y="372249"/>
                  </a:lnTo>
                  <a:close/>
                </a:path>
                <a:path w="1345564" h="1252854">
                  <a:moveTo>
                    <a:pt x="1298778" y="372249"/>
                  </a:moveTo>
                  <a:lnTo>
                    <a:pt x="1252334" y="372249"/>
                  </a:lnTo>
                  <a:lnTo>
                    <a:pt x="1252334" y="374802"/>
                  </a:lnTo>
                  <a:lnTo>
                    <a:pt x="1252461" y="421779"/>
                  </a:lnTo>
                  <a:lnTo>
                    <a:pt x="1252588" y="440829"/>
                  </a:lnTo>
                  <a:lnTo>
                    <a:pt x="1252359" y="464972"/>
                  </a:lnTo>
                  <a:lnTo>
                    <a:pt x="1298778" y="464972"/>
                  </a:lnTo>
                  <a:lnTo>
                    <a:pt x="1298778" y="372249"/>
                  </a:lnTo>
                  <a:close/>
                </a:path>
                <a:path w="1345564" h="1252854">
                  <a:moveTo>
                    <a:pt x="1345158" y="835799"/>
                  </a:moveTo>
                  <a:lnTo>
                    <a:pt x="1345133" y="788822"/>
                  </a:lnTo>
                  <a:lnTo>
                    <a:pt x="1252359" y="788822"/>
                  </a:lnTo>
                  <a:lnTo>
                    <a:pt x="1252397" y="835799"/>
                  </a:lnTo>
                  <a:lnTo>
                    <a:pt x="1252397" y="881532"/>
                  </a:lnTo>
                  <a:lnTo>
                    <a:pt x="1252397" y="928522"/>
                  </a:lnTo>
                  <a:lnTo>
                    <a:pt x="1159573" y="928522"/>
                  </a:lnTo>
                  <a:lnTo>
                    <a:pt x="1159598" y="881532"/>
                  </a:lnTo>
                  <a:lnTo>
                    <a:pt x="1113218" y="881532"/>
                  </a:lnTo>
                  <a:lnTo>
                    <a:pt x="1113218" y="974242"/>
                  </a:lnTo>
                  <a:lnTo>
                    <a:pt x="1113218" y="1113942"/>
                  </a:lnTo>
                  <a:lnTo>
                    <a:pt x="974064" y="1113942"/>
                  </a:lnTo>
                  <a:lnTo>
                    <a:pt x="974064" y="974242"/>
                  </a:lnTo>
                  <a:lnTo>
                    <a:pt x="1113218" y="974242"/>
                  </a:lnTo>
                  <a:lnTo>
                    <a:pt x="1113218" y="881532"/>
                  </a:lnTo>
                  <a:lnTo>
                    <a:pt x="1113180" y="835799"/>
                  </a:lnTo>
                  <a:lnTo>
                    <a:pt x="1159624" y="835799"/>
                  </a:lnTo>
                  <a:lnTo>
                    <a:pt x="1159598" y="881532"/>
                  </a:lnTo>
                  <a:lnTo>
                    <a:pt x="1252397" y="881532"/>
                  </a:lnTo>
                  <a:lnTo>
                    <a:pt x="1252397" y="835799"/>
                  </a:lnTo>
                  <a:lnTo>
                    <a:pt x="1209319" y="835799"/>
                  </a:lnTo>
                  <a:lnTo>
                    <a:pt x="1205979" y="788822"/>
                  </a:lnTo>
                  <a:lnTo>
                    <a:pt x="1113218" y="788822"/>
                  </a:lnTo>
                  <a:lnTo>
                    <a:pt x="1113180" y="743089"/>
                  </a:lnTo>
                  <a:lnTo>
                    <a:pt x="1159624" y="743089"/>
                  </a:lnTo>
                  <a:lnTo>
                    <a:pt x="1159598" y="696099"/>
                  </a:lnTo>
                  <a:lnTo>
                    <a:pt x="1113180" y="696099"/>
                  </a:lnTo>
                  <a:lnTo>
                    <a:pt x="1113180" y="650379"/>
                  </a:lnTo>
                  <a:lnTo>
                    <a:pt x="1159624" y="650379"/>
                  </a:lnTo>
                  <a:lnTo>
                    <a:pt x="1159598" y="696099"/>
                  </a:lnTo>
                  <a:lnTo>
                    <a:pt x="1252397" y="696099"/>
                  </a:lnTo>
                  <a:lnTo>
                    <a:pt x="1252359" y="743089"/>
                  </a:lnTo>
                  <a:lnTo>
                    <a:pt x="1345133" y="743089"/>
                  </a:lnTo>
                  <a:lnTo>
                    <a:pt x="1345133" y="650379"/>
                  </a:lnTo>
                  <a:lnTo>
                    <a:pt x="1298714" y="650379"/>
                  </a:lnTo>
                  <a:lnTo>
                    <a:pt x="1298778" y="603389"/>
                  </a:lnTo>
                  <a:lnTo>
                    <a:pt x="1255699" y="603389"/>
                  </a:lnTo>
                  <a:lnTo>
                    <a:pt x="1252397" y="650379"/>
                  </a:lnTo>
                  <a:lnTo>
                    <a:pt x="1205953" y="650379"/>
                  </a:lnTo>
                  <a:lnTo>
                    <a:pt x="1205979" y="603389"/>
                  </a:lnTo>
                  <a:lnTo>
                    <a:pt x="1113218" y="603389"/>
                  </a:lnTo>
                  <a:lnTo>
                    <a:pt x="1113218" y="557669"/>
                  </a:lnTo>
                  <a:lnTo>
                    <a:pt x="1205979" y="557669"/>
                  </a:lnTo>
                  <a:lnTo>
                    <a:pt x="1205953" y="510679"/>
                  </a:lnTo>
                  <a:lnTo>
                    <a:pt x="1252397" y="510679"/>
                  </a:lnTo>
                  <a:lnTo>
                    <a:pt x="1252359" y="464972"/>
                  </a:lnTo>
                  <a:lnTo>
                    <a:pt x="1205979" y="464972"/>
                  </a:lnTo>
                  <a:lnTo>
                    <a:pt x="1205979" y="372249"/>
                  </a:lnTo>
                  <a:lnTo>
                    <a:pt x="1159573" y="372249"/>
                  </a:lnTo>
                  <a:lnTo>
                    <a:pt x="1159624" y="417969"/>
                  </a:lnTo>
                  <a:lnTo>
                    <a:pt x="1159624" y="464972"/>
                  </a:lnTo>
                  <a:lnTo>
                    <a:pt x="1159624" y="510679"/>
                  </a:lnTo>
                  <a:lnTo>
                    <a:pt x="1113180" y="510679"/>
                  </a:lnTo>
                  <a:lnTo>
                    <a:pt x="1113180" y="464972"/>
                  </a:lnTo>
                  <a:lnTo>
                    <a:pt x="1159624" y="464972"/>
                  </a:lnTo>
                  <a:lnTo>
                    <a:pt x="1159624" y="417969"/>
                  </a:lnTo>
                  <a:lnTo>
                    <a:pt x="1116545" y="417969"/>
                  </a:lnTo>
                  <a:lnTo>
                    <a:pt x="1113243" y="372249"/>
                  </a:lnTo>
                  <a:lnTo>
                    <a:pt x="1066800" y="372249"/>
                  </a:lnTo>
                  <a:lnTo>
                    <a:pt x="1066863" y="417969"/>
                  </a:lnTo>
                  <a:lnTo>
                    <a:pt x="1020445" y="417969"/>
                  </a:lnTo>
                  <a:lnTo>
                    <a:pt x="1020445" y="464972"/>
                  </a:lnTo>
                  <a:lnTo>
                    <a:pt x="1066863" y="464972"/>
                  </a:lnTo>
                  <a:lnTo>
                    <a:pt x="1066863" y="510679"/>
                  </a:lnTo>
                  <a:lnTo>
                    <a:pt x="1020483" y="510679"/>
                  </a:lnTo>
                  <a:lnTo>
                    <a:pt x="1020483" y="557669"/>
                  </a:lnTo>
                  <a:lnTo>
                    <a:pt x="1020483" y="603389"/>
                  </a:lnTo>
                  <a:lnTo>
                    <a:pt x="974039" y="603389"/>
                  </a:lnTo>
                  <a:lnTo>
                    <a:pt x="974039" y="557669"/>
                  </a:lnTo>
                  <a:lnTo>
                    <a:pt x="1020483" y="557669"/>
                  </a:lnTo>
                  <a:lnTo>
                    <a:pt x="1020483" y="510679"/>
                  </a:lnTo>
                  <a:lnTo>
                    <a:pt x="1020445" y="464972"/>
                  </a:lnTo>
                  <a:lnTo>
                    <a:pt x="974039" y="464972"/>
                  </a:lnTo>
                  <a:lnTo>
                    <a:pt x="974064" y="510679"/>
                  </a:lnTo>
                  <a:lnTo>
                    <a:pt x="834923" y="510679"/>
                  </a:lnTo>
                  <a:lnTo>
                    <a:pt x="834923" y="464972"/>
                  </a:lnTo>
                  <a:lnTo>
                    <a:pt x="695769" y="464972"/>
                  </a:lnTo>
                  <a:lnTo>
                    <a:pt x="695769" y="417969"/>
                  </a:lnTo>
                  <a:lnTo>
                    <a:pt x="556628" y="417969"/>
                  </a:lnTo>
                  <a:lnTo>
                    <a:pt x="556590" y="464972"/>
                  </a:lnTo>
                  <a:lnTo>
                    <a:pt x="603110" y="467499"/>
                  </a:lnTo>
                  <a:lnTo>
                    <a:pt x="603034" y="510679"/>
                  </a:lnTo>
                  <a:lnTo>
                    <a:pt x="556628" y="510679"/>
                  </a:lnTo>
                  <a:lnTo>
                    <a:pt x="556628" y="603389"/>
                  </a:lnTo>
                  <a:lnTo>
                    <a:pt x="603034" y="603389"/>
                  </a:lnTo>
                  <a:lnTo>
                    <a:pt x="602983" y="557669"/>
                  </a:lnTo>
                  <a:lnTo>
                    <a:pt x="649389" y="557669"/>
                  </a:lnTo>
                  <a:lnTo>
                    <a:pt x="649363" y="510679"/>
                  </a:lnTo>
                  <a:lnTo>
                    <a:pt x="738822" y="510679"/>
                  </a:lnTo>
                  <a:lnTo>
                    <a:pt x="741895" y="517029"/>
                  </a:lnTo>
                  <a:lnTo>
                    <a:pt x="742759" y="530999"/>
                  </a:lnTo>
                  <a:lnTo>
                    <a:pt x="742480" y="546239"/>
                  </a:lnTo>
                  <a:lnTo>
                    <a:pt x="742149" y="557669"/>
                  </a:lnTo>
                  <a:lnTo>
                    <a:pt x="927722" y="557669"/>
                  </a:lnTo>
                  <a:lnTo>
                    <a:pt x="927608" y="603389"/>
                  </a:lnTo>
                  <a:lnTo>
                    <a:pt x="927442" y="626249"/>
                  </a:lnTo>
                  <a:lnTo>
                    <a:pt x="927684" y="650379"/>
                  </a:lnTo>
                  <a:lnTo>
                    <a:pt x="1066863" y="650379"/>
                  </a:lnTo>
                  <a:lnTo>
                    <a:pt x="1066838" y="696099"/>
                  </a:lnTo>
                  <a:lnTo>
                    <a:pt x="927684" y="696099"/>
                  </a:lnTo>
                  <a:lnTo>
                    <a:pt x="927684" y="650379"/>
                  </a:lnTo>
                  <a:lnTo>
                    <a:pt x="881303" y="650379"/>
                  </a:lnTo>
                  <a:lnTo>
                    <a:pt x="881329" y="696099"/>
                  </a:lnTo>
                  <a:lnTo>
                    <a:pt x="838250" y="696099"/>
                  </a:lnTo>
                  <a:lnTo>
                    <a:pt x="835164" y="689749"/>
                  </a:lnTo>
                  <a:lnTo>
                    <a:pt x="834301" y="675779"/>
                  </a:lnTo>
                  <a:lnTo>
                    <a:pt x="834580" y="660539"/>
                  </a:lnTo>
                  <a:lnTo>
                    <a:pt x="834923" y="650379"/>
                  </a:lnTo>
                  <a:lnTo>
                    <a:pt x="788504" y="650379"/>
                  </a:lnTo>
                  <a:lnTo>
                    <a:pt x="788568" y="696099"/>
                  </a:lnTo>
                  <a:lnTo>
                    <a:pt x="742149" y="696099"/>
                  </a:lnTo>
                  <a:lnTo>
                    <a:pt x="742149" y="742124"/>
                  </a:lnTo>
                  <a:lnTo>
                    <a:pt x="730567" y="742111"/>
                  </a:lnTo>
                  <a:lnTo>
                    <a:pt x="707351" y="742264"/>
                  </a:lnTo>
                  <a:lnTo>
                    <a:pt x="695769" y="742124"/>
                  </a:lnTo>
                  <a:lnTo>
                    <a:pt x="695769" y="788504"/>
                  </a:lnTo>
                  <a:lnTo>
                    <a:pt x="730567" y="788352"/>
                  </a:lnTo>
                  <a:lnTo>
                    <a:pt x="742149" y="788504"/>
                  </a:lnTo>
                  <a:lnTo>
                    <a:pt x="742022" y="776922"/>
                  </a:lnTo>
                  <a:lnTo>
                    <a:pt x="742200" y="753706"/>
                  </a:lnTo>
                  <a:lnTo>
                    <a:pt x="742149" y="743089"/>
                  </a:lnTo>
                  <a:lnTo>
                    <a:pt x="834948" y="743089"/>
                  </a:lnTo>
                  <a:lnTo>
                    <a:pt x="834923" y="835799"/>
                  </a:lnTo>
                  <a:lnTo>
                    <a:pt x="881303" y="835799"/>
                  </a:lnTo>
                  <a:lnTo>
                    <a:pt x="881532" y="812939"/>
                  </a:lnTo>
                  <a:lnTo>
                    <a:pt x="881367" y="788822"/>
                  </a:lnTo>
                  <a:lnTo>
                    <a:pt x="881278" y="743089"/>
                  </a:lnTo>
                  <a:lnTo>
                    <a:pt x="927709" y="743089"/>
                  </a:lnTo>
                  <a:lnTo>
                    <a:pt x="927684" y="788822"/>
                  </a:lnTo>
                  <a:lnTo>
                    <a:pt x="1020445" y="788822"/>
                  </a:lnTo>
                  <a:lnTo>
                    <a:pt x="1020419" y="743089"/>
                  </a:lnTo>
                  <a:lnTo>
                    <a:pt x="1066838" y="743089"/>
                  </a:lnTo>
                  <a:lnTo>
                    <a:pt x="1066838" y="881532"/>
                  </a:lnTo>
                  <a:lnTo>
                    <a:pt x="1020419" y="881532"/>
                  </a:lnTo>
                  <a:lnTo>
                    <a:pt x="1020483" y="928522"/>
                  </a:lnTo>
                  <a:lnTo>
                    <a:pt x="974039" y="928522"/>
                  </a:lnTo>
                  <a:lnTo>
                    <a:pt x="974102" y="881532"/>
                  </a:lnTo>
                  <a:lnTo>
                    <a:pt x="927658" y="881532"/>
                  </a:lnTo>
                  <a:lnTo>
                    <a:pt x="927722" y="835799"/>
                  </a:lnTo>
                  <a:lnTo>
                    <a:pt x="881303" y="835799"/>
                  </a:lnTo>
                  <a:lnTo>
                    <a:pt x="881329" y="881532"/>
                  </a:lnTo>
                  <a:lnTo>
                    <a:pt x="834923" y="881532"/>
                  </a:lnTo>
                  <a:lnTo>
                    <a:pt x="834885" y="974242"/>
                  </a:lnTo>
                  <a:lnTo>
                    <a:pt x="881329" y="974242"/>
                  </a:lnTo>
                  <a:lnTo>
                    <a:pt x="881278" y="928522"/>
                  </a:lnTo>
                  <a:lnTo>
                    <a:pt x="927684" y="928522"/>
                  </a:lnTo>
                  <a:lnTo>
                    <a:pt x="927684" y="1066939"/>
                  </a:lnTo>
                  <a:lnTo>
                    <a:pt x="881278" y="1066939"/>
                  </a:lnTo>
                  <a:lnTo>
                    <a:pt x="881329" y="1021232"/>
                  </a:lnTo>
                  <a:lnTo>
                    <a:pt x="788543" y="1021232"/>
                  </a:lnTo>
                  <a:lnTo>
                    <a:pt x="788568" y="1066939"/>
                  </a:lnTo>
                  <a:lnTo>
                    <a:pt x="742124" y="1066939"/>
                  </a:lnTo>
                  <a:lnTo>
                    <a:pt x="742188" y="1113942"/>
                  </a:lnTo>
                  <a:lnTo>
                    <a:pt x="695769" y="1113942"/>
                  </a:lnTo>
                  <a:lnTo>
                    <a:pt x="695769" y="1159662"/>
                  </a:lnTo>
                  <a:lnTo>
                    <a:pt x="742188" y="1159662"/>
                  </a:lnTo>
                  <a:lnTo>
                    <a:pt x="742124" y="1206639"/>
                  </a:lnTo>
                  <a:lnTo>
                    <a:pt x="788543" y="1206639"/>
                  </a:lnTo>
                  <a:lnTo>
                    <a:pt x="788504" y="1159662"/>
                  </a:lnTo>
                  <a:lnTo>
                    <a:pt x="834923" y="1159662"/>
                  </a:lnTo>
                  <a:lnTo>
                    <a:pt x="834923" y="1113942"/>
                  </a:lnTo>
                  <a:lnTo>
                    <a:pt x="927684" y="1113942"/>
                  </a:lnTo>
                  <a:lnTo>
                    <a:pt x="927722" y="1159662"/>
                  </a:lnTo>
                  <a:lnTo>
                    <a:pt x="834923" y="1159662"/>
                  </a:lnTo>
                  <a:lnTo>
                    <a:pt x="834923" y="1206639"/>
                  </a:lnTo>
                  <a:lnTo>
                    <a:pt x="881329" y="1206639"/>
                  </a:lnTo>
                  <a:lnTo>
                    <a:pt x="881303" y="1252359"/>
                  </a:lnTo>
                  <a:lnTo>
                    <a:pt x="927722" y="1252359"/>
                  </a:lnTo>
                  <a:lnTo>
                    <a:pt x="927658" y="1206639"/>
                  </a:lnTo>
                  <a:lnTo>
                    <a:pt x="974102" y="1206639"/>
                  </a:lnTo>
                  <a:lnTo>
                    <a:pt x="974064" y="1159662"/>
                  </a:lnTo>
                  <a:lnTo>
                    <a:pt x="1066838" y="1159662"/>
                  </a:lnTo>
                  <a:lnTo>
                    <a:pt x="1066838" y="1252359"/>
                  </a:lnTo>
                  <a:lnTo>
                    <a:pt x="1113218" y="1252359"/>
                  </a:lnTo>
                  <a:lnTo>
                    <a:pt x="1113218" y="1159662"/>
                  </a:lnTo>
                  <a:lnTo>
                    <a:pt x="1159598" y="1159662"/>
                  </a:lnTo>
                  <a:lnTo>
                    <a:pt x="1159598" y="1066939"/>
                  </a:lnTo>
                  <a:lnTo>
                    <a:pt x="1205979" y="1066939"/>
                  </a:lnTo>
                  <a:lnTo>
                    <a:pt x="1205979" y="1159662"/>
                  </a:lnTo>
                  <a:lnTo>
                    <a:pt x="1345133" y="1159662"/>
                  </a:lnTo>
                  <a:lnTo>
                    <a:pt x="1345133" y="1066939"/>
                  </a:lnTo>
                  <a:lnTo>
                    <a:pt x="1252359" y="1066939"/>
                  </a:lnTo>
                  <a:lnTo>
                    <a:pt x="1252359" y="1021232"/>
                  </a:lnTo>
                  <a:lnTo>
                    <a:pt x="1159573" y="1021232"/>
                  </a:lnTo>
                  <a:lnTo>
                    <a:pt x="1159598" y="974242"/>
                  </a:lnTo>
                  <a:lnTo>
                    <a:pt x="1252359" y="974242"/>
                  </a:lnTo>
                  <a:lnTo>
                    <a:pt x="1252359" y="1021232"/>
                  </a:lnTo>
                  <a:lnTo>
                    <a:pt x="1298778" y="1021232"/>
                  </a:lnTo>
                  <a:lnTo>
                    <a:pt x="1298740" y="974242"/>
                  </a:lnTo>
                  <a:lnTo>
                    <a:pt x="1298714" y="928522"/>
                  </a:lnTo>
                  <a:lnTo>
                    <a:pt x="1345158" y="928522"/>
                  </a:lnTo>
                  <a:lnTo>
                    <a:pt x="1345158" y="881532"/>
                  </a:lnTo>
                  <a:lnTo>
                    <a:pt x="1298651" y="878979"/>
                  </a:lnTo>
                  <a:lnTo>
                    <a:pt x="1298714" y="835799"/>
                  </a:lnTo>
                  <a:lnTo>
                    <a:pt x="1345158" y="835799"/>
                  </a:lnTo>
                  <a:close/>
                </a:path>
              </a:pathLst>
            </a:custGeom>
            <a:solidFill>
              <a:srgbClr val="A06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49676" y="5203773"/>
              <a:ext cx="231979" cy="18614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756912" y="5342331"/>
              <a:ext cx="603885" cy="1067435"/>
            </a:xfrm>
            <a:custGeom>
              <a:avLst/>
              <a:gdLst/>
              <a:ahLst/>
              <a:cxnLst/>
              <a:rect l="l" t="t" r="r" b="b"/>
              <a:pathLst>
                <a:path w="603885" h="1067435">
                  <a:moveTo>
                    <a:pt x="46443" y="603605"/>
                  </a:moveTo>
                  <a:lnTo>
                    <a:pt x="46418" y="557187"/>
                  </a:lnTo>
                  <a:lnTo>
                    <a:pt x="0" y="557187"/>
                  </a:lnTo>
                  <a:lnTo>
                    <a:pt x="0" y="603605"/>
                  </a:lnTo>
                  <a:lnTo>
                    <a:pt x="46443" y="603605"/>
                  </a:lnTo>
                  <a:close/>
                </a:path>
                <a:path w="603885" h="1067435">
                  <a:moveTo>
                    <a:pt x="46443" y="464388"/>
                  </a:moveTo>
                  <a:lnTo>
                    <a:pt x="0" y="464388"/>
                  </a:lnTo>
                  <a:lnTo>
                    <a:pt x="0" y="510832"/>
                  </a:lnTo>
                  <a:lnTo>
                    <a:pt x="46405" y="510832"/>
                  </a:lnTo>
                  <a:lnTo>
                    <a:pt x="46443" y="464388"/>
                  </a:lnTo>
                  <a:close/>
                </a:path>
                <a:path w="603885" h="1067435">
                  <a:moveTo>
                    <a:pt x="92798" y="557187"/>
                  </a:moveTo>
                  <a:lnTo>
                    <a:pt x="92570" y="545630"/>
                  </a:lnTo>
                  <a:lnTo>
                    <a:pt x="92583" y="522363"/>
                  </a:lnTo>
                  <a:lnTo>
                    <a:pt x="92786" y="510832"/>
                  </a:lnTo>
                  <a:lnTo>
                    <a:pt x="46418" y="510832"/>
                  </a:lnTo>
                  <a:lnTo>
                    <a:pt x="46634" y="522363"/>
                  </a:lnTo>
                  <a:lnTo>
                    <a:pt x="46634" y="545630"/>
                  </a:lnTo>
                  <a:lnTo>
                    <a:pt x="46418" y="557187"/>
                  </a:lnTo>
                  <a:lnTo>
                    <a:pt x="92798" y="557187"/>
                  </a:lnTo>
                  <a:close/>
                </a:path>
                <a:path w="603885" h="1067435">
                  <a:moveTo>
                    <a:pt x="139204" y="464388"/>
                  </a:moveTo>
                  <a:lnTo>
                    <a:pt x="96126" y="464324"/>
                  </a:lnTo>
                  <a:lnTo>
                    <a:pt x="93002" y="470712"/>
                  </a:lnTo>
                  <a:lnTo>
                    <a:pt x="92202" y="484517"/>
                  </a:lnTo>
                  <a:lnTo>
                    <a:pt x="92798" y="510806"/>
                  </a:lnTo>
                  <a:lnTo>
                    <a:pt x="139179" y="510806"/>
                  </a:lnTo>
                  <a:lnTo>
                    <a:pt x="139204" y="464388"/>
                  </a:lnTo>
                  <a:close/>
                </a:path>
                <a:path w="603885" h="1067435">
                  <a:moveTo>
                    <a:pt x="185559" y="510806"/>
                  </a:moveTo>
                  <a:lnTo>
                    <a:pt x="139179" y="510806"/>
                  </a:lnTo>
                  <a:lnTo>
                    <a:pt x="139204" y="557225"/>
                  </a:lnTo>
                  <a:lnTo>
                    <a:pt x="92798" y="557225"/>
                  </a:lnTo>
                  <a:lnTo>
                    <a:pt x="92798" y="603605"/>
                  </a:lnTo>
                  <a:lnTo>
                    <a:pt x="185559" y="603605"/>
                  </a:lnTo>
                  <a:lnTo>
                    <a:pt x="185483" y="557225"/>
                  </a:lnTo>
                  <a:lnTo>
                    <a:pt x="185331" y="533971"/>
                  </a:lnTo>
                  <a:lnTo>
                    <a:pt x="185559" y="510806"/>
                  </a:lnTo>
                  <a:close/>
                </a:path>
                <a:path w="603885" h="1067435">
                  <a:moveTo>
                    <a:pt x="232156" y="162915"/>
                  </a:moveTo>
                  <a:lnTo>
                    <a:pt x="231940" y="139750"/>
                  </a:lnTo>
                  <a:lnTo>
                    <a:pt x="185559" y="139750"/>
                  </a:lnTo>
                  <a:lnTo>
                    <a:pt x="185166" y="158965"/>
                  </a:lnTo>
                  <a:lnTo>
                    <a:pt x="184988" y="190157"/>
                  </a:lnTo>
                  <a:lnTo>
                    <a:pt x="185928" y="219354"/>
                  </a:lnTo>
                  <a:lnTo>
                    <a:pt x="188887" y="232613"/>
                  </a:lnTo>
                  <a:lnTo>
                    <a:pt x="231965" y="232549"/>
                  </a:lnTo>
                  <a:lnTo>
                    <a:pt x="231838" y="209372"/>
                  </a:lnTo>
                  <a:lnTo>
                    <a:pt x="232156" y="162915"/>
                  </a:lnTo>
                  <a:close/>
                </a:path>
                <a:path w="603885" h="1067435">
                  <a:moveTo>
                    <a:pt x="324739" y="789127"/>
                  </a:moveTo>
                  <a:lnTo>
                    <a:pt x="324713" y="742721"/>
                  </a:lnTo>
                  <a:lnTo>
                    <a:pt x="139179" y="742721"/>
                  </a:lnTo>
                  <a:lnTo>
                    <a:pt x="139179" y="649947"/>
                  </a:lnTo>
                  <a:lnTo>
                    <a:pt x="92798" y="649947"/>
                  </a:lnTo>
                  <a:lnTo>
                    <a:pt x="92798" y="789127"/>
                  </a:lnTo>
                  <a:lnTo>
                    <a:pt x="139204" y="789127"/>
                  </a:lnTo>
                  <a:lnTo>
                    <a:pt x="139179" y="835482"/>
                  </a:lnTo>
                  <a:lnTo>
                    <a:pt x="185597" y="835482"/>
                  </a:lnTo>
                  <a:lnTo>
                    <a:pt x="185559" y="881913"/>
                  </a:lnTo>
                  <a:lnTo>
                    <a:pt x="189839" y="881913"/>
                  </a:lnTo>
                  <a:lnTo>
                    <a:pt x="208711" y="882154"/>
                  </a:lnTo>
                  <a:lnTo>
                    <a:pt x="223875" y="882154"/>
                  </a:lnTo>
                  <a:lnTo>
                    <a:pt x="255168" y="881913"/>
                  </a:lnTo>
                  <a:lnTo>
                    <a:pt x="278333" y="881913"/>
                  </a:lnTo>
                  <a:lnTo>
                    <a:pt x="278091" y="858697"/>
                  </a:lnTo>
                  <a:lnTo>
                    <a:pt x="278244" y="835482"/>
                  </a:lnTo>
                  <a:lnTo>
                    <a:pt x="278434" y="812241"/>
                  </a:lnTo>
                  <a:lnTo>
                    <a:pt x="278295" y="789127"/>
                  </a:lnTo>
                  <a:lnTo>
                    <a:pt x="324739" y="789127"/>
                  </a:lnTo>
                  <a:close/>
                </a:path>
                <a:path w="603885" h="1067435">
                  <a:moveTo>
                    <a:pt x="324739" y="418071"/>
                  </a:moveTo>
                  <a:lnTo>
                    <a:pt x="324713" y="371652"/>
                  </a:lnTo>
                  <a:lnTo>
                    <a:pt x="231940" y="371652"/>
                  </a:lnTo>
                  <a:lnTo>
                    <a:pt x="231940" y="464426"/>
                  </a:lnTo>
                  <a:lnTo>
                    <a:pt x="185534" y="464426"/>
                  </a:lnTo>
                  <a:lnTo>
                    <a:pt x="185559" y="510806"/>
                  </a:lnTo>
                  <a:lnTo>
                    <a:pt x="278320" y="510806"/>
                  </a:lnTo>
                  <a:lnTo>
                    <a:pt x="278091" y="487641"/>
                  </a:lnTo>
                  <a:lnTo>
                    <a:pt x="278244" y="464426"/>
                  </a:lnTo>
                  <a:lnTo>
                    <a:pt x="278434" y="441185"/>
                  </a:lnTo>
                  <a:lnTo>
                    <a:pt x="278295" y="418071"/>
                  </a:lnTo>
                  <a:lnTo>
                    <a:pt x="324739" y="418071"/>
                  </a:lnTo>
                  <a:close/>
                </a:path>
                <a:path w="603885" h="1067435">
                  <a:moveTo>
                    <a:pt x="417499" y="603605"/>
                  </a:moveTo>
                  <a:lnTo>
                    <a:pt x="417474" y="510806"/>
                  </a:lnTo>
                  <a:lnTo>
                    <a:pt x="278320" y="510806"/>
                  </a:lnTo>
                  <a:lnTo>
                    <a:pt x="278295" y="557225"/>
                  </a:lnTo>
                  <a:lnTo>
                    <a:pt x="324815" y="560527"/>
                  </a:lnTo>
                  <a:lnTo>
                    <a:pt x="324739" y="603605"/>
                  </a:lnTo>
                  <a:lnTo>
                    <a:pt x="278320" y="603605"/>
                  </a:lnTo>
                  <a:lnTo>
                    <a:pt x="278320" y="696366"/>
                  </a:lnTo>
                  <a:lnTo>
                    <a:pt x="324739" y="696366"/>
                  </a:lnTo>
                  <a:lnTo>
                    <a:pt x="324675" y="649960"/>
                  </a:lnTo>
                  <a:lnTo>
                    <a:pt x="371094" y="649960"/>
                  </a:lnTo>
                  <a:lnTo>
                    <a:pt x="371055" y="603605"/>
                  </a:lnTo>
                  <a:lnTo>
                    <a:pt x="417499" y="603605"/>
                  </a:lnTo>
                  <a:close/>
                </a:path>
                <a:path w="603885" h="1067435">
                  <a:moveTo>
                    <a:pt x="421855" y="881913"/>
                  </a:moveTo>
                  <a:lnTo>
                    <a:pt x="390232" y="881532"/>
                  </a:lnTo>
                  <a:lnTo>
                    <a:pt x="347916" y="881532"/>
                  </a:lnTo>
                  <a:lnTo>
                    <a:pt x="295744" y="881913"/>
                  </a:lnTo>
                  <a:lnTo>
                    <a:pt x="278333" y="881913"/>
                  </a:lnTo>
                  <a:lnTo>
                    <a:pt x="278295" y="928281"/>
                  </a:lnTo>
                  <a:lnTo>
                    <a:pt x="324815" y="931583"/>
                  </a:lnTo>
                  <a:lnTo>
                    <a:pt x="324739" y="974661"/>
                  </a:lnTo>
                  <a:lnTo>
                    <a:pt x="278333" y="974661"/>
                  </a:lnTo>
                  <a:lnTo>
                    <a:pt x="278333" y="1067422"/>
                  </a:lnTo>
                  <a:lnTo>
                    <a:pt x="324739" y="1067422"/>
                  </a:lnTo>
                  <a:lnTo>
                    <a:pt x="324675" y="1021016"/>
                  </a:lnTo>
                  <a:lnTo>
                    <a:pt x="371094" y="1021016"/>
                  </a:lnTo>
                  <a:lnTo>
                    <a:pt x="371068" y="974661"/>
                  </a:lnTo>
                  <a:lnTo>
                    <a:pt x="417499" y="974661"/>
                  </a:lnTo>
                  <a:lnTo>
                    <a:pt x="417474" y="881913"/>
                  </a:lnTo>
                  <a:lnTo>
                    <a:pt x="421855" y="881913"/>
                  </a:lnTo>
                  <a:close/>
                </a:path>
                <a:path w="603885" h="1067435">
                  <a:moveTo>
                    <a:pt x="463880" y="325310"/>
                  </a:moveTo>
                  <a:lnTo>
                    <a:pt x="463854" y="278892"/>
                  </a:lnTo>
                  <a:lnTo>
                    <a:pt x="394246" y="278612"/>
                  </a:lnTo>
                  <a:lnTo>
                    <a:pt x="371094" y="278892"/>
                  </a:lnTo>
                  <a:lnTo>
                    <a:pt x="370471" y="305130"/>
                  </a:lnTo>
                  <a:lnTo>
                    <a:pt x="371348" y="318985"/>
                  </a:lnTo>
                  <a:lnTo>
                    <a:pt x="374421" y="325374"/>
                  </a:lnTo>
                  <a:lnTo>
                    <a:pt x="463880" y="325310"/>
                  </a:lnTo>
                  <a:close/>
                </a:path>
                <a:path w="603885" h="1067435">
                  <a:moveTo>
                    <a:pt x="464451" y="391756"/>
                  </a:moveTo>
                  <a:lnTo>
                    <a:pt x="463638" y="377939"/>
                  </a:lnTo>
                  <a:lnTo>
                    <a:pt x="460527" y="371563"/>
                  </a:lnTo>
                  <a:lnTo>
                    <a:pt x="417449" y="371627"/>
                  </a:lnTo>
                  <a:lnTo>
                    <a:pt x="417385" y="383209"/>
                  </a:lnTo>
                  <a:lnTo>
                    <a:pt x="417588" y="406450"/>
                  </a:lnTo>
                  <a:lnTo>
                    <a:pt x="417474" y="418045"/>
                  </a:lnTo>
                  <a:lnTo>
                    <a:pt x="429056" y="417931"/>
                  </a:lnTo>
                  <a:lnTo>
                    <a:pt x="452272" y="418147"/>
                  </a:lnTo>
                  <a:lnTo>
                    <a:pt x="463854" y="418045"/>
                  </a:lnTo>
                  <a:lnTo>
                    <a:pt x="464451" y="391756"/>
                  </a:lnTo>
                  <a:close/>
                </a:path>
                <a:path w="603885" h="1067435">
                  <a:moveTo>
                    <a:pt x="510235" y="596"/>
                  </a:moveTo>
                  <a:lnTo>
                    <a:pt x="483958" y="0"/>
                  </a:lnTo>
                  <a:lnTo>
                    <a:pt x="470141" y="812"/>
                  </a:lnTo>
                  <a:lnTo>
                    <a:pt x="463753" y="3924"/>
                  </a:lnTo>
                  <a:lnTo>
                    <a:pt x="463816" y="47002"/>
                  </a:lnTo>
                  <a:lnTo>
                    <a:pt x="510235" y="46977"/>
                  </a:lnTo>
                  <a:lnTo>
                    <a:pt x="510171" y="35394"/>
                  </a:lnTo>
                  <a:lnTo>
                    <a:pt x="510235" y="596"/>
                  </a:lnTo>
                  <a:close/>
                </a:path>
                <a:path w="603885" h="1067435">
                  <a:moveTo>
                    <a:pt x="510273" y="510781"/>
                  </a:moveTo>
                  <a:lnTo>
                    <a:pt x="498678" y="510717"/>
                  </a:lnTo>
                  <a:lnTo>
                    <a:pt x="475437" y="510933"/>
                  </a:lnTo>
                  <a:lnTo>
                    <a:pt x="463854" y="510806"/>
                  </a:lnTo>
                  <a:lnTo>
                    <a:pt x="463981" y="522389"/>
                  </a:lnTo>
                  <a:lnTo>
                    <a:pt x="463765" y="545630"/>
                  </a:lnTo>
                  <a:lnTo>
                    <a:pt x="463829" y="557225"/>
                  </a:lnTo>
                  <a:lnTo>
                    <a:pt x="475411" y="557276"/>
                  </a:lnTo>
                  <a:lnTo>
                    <a:pt x="498652" y="557060"/>
                  </a:lnTo>
                  <a:lnTo>
                    <a:pt x="510235" y="557187"/>
                  </a:lnTo>
                  <a:lnTo>
                    <a:pt x="510171" y="545604"/>
                  </a:lnTo>
                  <a:lnTo>
                    <a:pt x="510273" y="510781"/>
                  </a:lnTo>
                  <a:close/>
                </a:path>
                <a:path w="603885" h="1067435">
                  <a:moveTo>
                    <a:pt x="556615" y="557187"/>
                  </a:moveTo>
                  <a:lnTo>
                    <a:pt x="545033" y="557136"/>
                  </a:lnTo>
                  <a:lnTo>
                    <a:pt x="521817" y="557314"/>
                  </a:lnTo>
                  <a:lnTo>
                    <a:pt x="510235" y="557187"/>
                  </a:lnTo>
                  <a:lnTo>
                    <a:pt x="510298" y="568782"/>
                  </a:lnTo>
                  <a:lnTo>
                    <a:pt x="510197" y="603605"/>
                  </a:lnTo>
                  <a:lnTo>
                    <a:pt x="556615" y="603567"/>
                  </a:lnTo>
                  <a:lnTo>
                    <a:pt x="556615" y="557187"/>
                  </a:lnTo>
                  <a:close/>
                </a:path>
                <a:path w="603885" h="1067435">
                  <a:moveTo>
                    <a:pt x="603618" y="345427"/>
                  </a:moveTo>
                  <a:lnTo>
                    <a:pt x="602742" y="331571"/>
                  </a:lnTo>
                  <a:lnTo>
                    <a:pt x="599668" y="325170"/>
                  </a:lnTo>
                  <a:lnTo>
                    <a:pt x="556590" y="325234"/>
                  </a:lnTo>
                  <a:lnTo>
                    <a:pt x="556615" y="371652"/>
                  </a:lnTo>
                  <a:lnTo>
                    <a:pt x="568198" y="371513"/>
                  </a:lnTo>
                  <a:lnTo>
                    <a:pt x="602996" y="371652"/>
                  </a:lnTo>
                  <a:lnTo>
                    <a:pt x="603338" y="360781"/>
                  </a:lnTo>
                  <a:lnTo>
                    <a:pt x="603618" y="345427"/>
                  </a:lnTo>
                  <a:close/>
                </a:path>
              </a:pathLst>
            </a:custGeom>
            <a:solidFill>
              <a:srgbClr val="A06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49676" y="6177784"/>
              <a:ext cx="139217" cy="23194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478642" y="5064633"/>
              <a:ext cx="1345565" cy="1345565"/>
            </a:xfrm>
            <a:custGeom>
              <a:avLst/>
              <a:gdLst/>
              <a:ahLst/>
              <a:cxnLst/>
              <a:rect l="l" t="t" r="r" b="b"/>
              <a:pathLst>
                <a:path w="1345564" h="1345564">
                  <a:moveTo>
                    <a:pt x="92862" y="831557"/>
                  </a:moveTo>
                  <a:lnTo>
                    <a:pt x="92798" y="788479"/>
                  </a:lnTo>
                  <a:lnTo>
                    <a:pt x="46380" y="788504"/>
                  </a:lnTo>
                  <a:lnTo>
                    <a:pt x="46380" y="695744"/>
                  </a:lnTo>
                  <a:lnTo>
                    <a:pt x="0" y="695744"/>
                  </a:lnTo>
                  <a:lnTo>
                    <a:pt x="0" y="974039"/>
                  </a:lnTo>
                  <a:lnTo>
                    <a:pt x="46380" y="974039"/>
                  </a:lnTo>
                  <a:lnTo>
                    <a:pt x="46380" y="834885"/>
                  </a:lnTo>
                  <a:lnTo>
                    <a:pt x="92862" y="831557"/>
                  </a:lnTo>
                  <a:close/>
                </a:path>
                <a:path w="1345564" h="1345564">
                  <a:moveTo>
                    <a:pt x="185331" y="834885"/>
                  </a:moveTo>
                  <a:lnTo>
                    <a:pt x="139128" y="834885"/>
                  </a:lnTo>
                  <a:lnTo>
                    <a:pt x="139128" y="857745"/>
                  </a:lnTo>
                  <a:lnTo>
                    <a:pt x="139166" y="881875"/>
                  </a:lnTo>
                  <a:lnTo>
                    <a:pt x="92773" y="881875"/>
                  </a:lnTo>
                  <a:lnTo>
                    <a:pt x="92773" y="904735"/>
                  </a:lnTo>
                  <a:lnTo>
                    <a:pt x="92773" y="927595"/>
                  </a:lnTo>
                  <a:lnTo>
                    <a:pt x="92773" y="974585"/>
                  </a:lnTo>
                  <a:lnTo>
                    <a:pt x="139153" y="974585"/>
                  </a:lnTo>
                  <a:lnTo>
                    <a:pt x="139153" y="927595"/>
                  </a:lnTo>
                  <a:lnTo>
                    <a:pt x="185331" y="927595"/>
                  </a:lnTo>
                  <a:lnTo>
                    <a:pt x="185331" y="904735"/>
                  </a:lnTo>
                  <a:lnTo>
                    <a:pt x="185064" y="904735"/>
                  </a:lnTo>
                  <a:lnTo>
                    <a:pt x="185064" y="881875"/>
                  </a:lnTo>
                  <a:lnTo>
                    <a:pt x="185064" y="857745"/>
                  </a:lnTo>
                  <a:lnTo>
                    <a:pt x="185331" y="857745"/>
                  </a:lnTo>
                  <a:lnTo>
                    <a:pt x="185331" y="834885"/>
                  </a:lnTo>
                  <a:close/>
                </a:path>
                <a:path w="1345564" h="1345564">
                  <a:moveTo>
                    <a:pt x="231927" y="1113167"/>
                  </a:moveTo>
                  <a:lnTo>
                    <a:pt x="92773" y="1113167"/>
                  </a:lnTo>
                  <a:lnTo>
                    <a:pt x="92773" y="1252321"/>
                  </a:lnTo>
                  <a:lnTo>
                    <a:pt x="231927" y="1252321"/>
                  </a:lnTo>
                  <a:lnTo>
                    <a:pt x="231927" y="1113167"/>
                  </a:lnTo>
                  <a:close/>
                </a:path>
                <a:path w="1345564" h="1345564">
                  <a:moveTo>
                    <a:pt x="231927" y="92760"/>
                  </a:moveTo>
                  <a:lnTo>
                    <a:pt x="92773" y="92760"/>
                  </a:lnTo>
                  <a:lnTo>
                    <a:pt x="92773" y="231914"/>
                  </a:lnTo>
                  <a:lnTo>
                    <a:pt x="231927" y="231914"/>
                  </a:lnTo>
                  <a:lnTo>
                    <a:pt x="231927" y="92760"/>
                  </a:lnTo>
                  <a:close/>
                </a:path>
                <a:path w="1345564" h="1345564">
                  <a:moveTo>
                    <a:pt x="231952" y="788466"/>
                  </a:moveTo>
                  <a:lnTo>
                    <a:pt x="185508" y="788466"/>
                  </a:lnTo>
                  <a:lnTo>
                    <a:pt x="185534" y="834910"/>
                  </a:lnTo>
                  <a:lnTo>
                    <a:pt x="231952" y="834910"/>
                  </a:lnTo>
                  <a:lnTo>
                    <a:pt x="231952" y="788466"/>
                  </a:lnTo>
                  <a:close/>
                </a:path>
                <a:path w="1345564" h="1345564">
                  <a:moveTo>
                    <a:pt x="324688" y="1019937"/>
                  </a:moveTo>
                  <a:lnTo>
                    <a:pt x="12" y="1019937"/>
                  </a:lnTo>
                  <a:lnTo>
                    <a:pt x="12" y="1066927"/>
                  </a:lnTo>
                  <a:lnTo>
                    <a:pt x="12" y="1299337"/>
                  </a:lnTo>
                  <a:lnTo>
                    <a:pt x="12" y="1345057"/>
                  </a:lnTo>
                  <a:lnTo>
                    <a:pt x="324688" y="1345057"/>
                  </a:lnTo>
                  <a:lnTo>
                    <a:pt x="324688" y="1299337"/>
                  </a:lnTo>
                  <a:lnTo>
                    <a:pt x="46380" y="1299337"/>
                  </a:lnTo>
                  <a:lnTo>
                    <a:pt x="46380" y="1066927"/>
                  </a:lnTo>
                  <a:lnTo>
                    <a:pt x="278307" y="1066927"/>
                  </a:lnTo>
                  <a:lnTo>
                    <a:pt x="278307" y="1298714"/>
                  </a:lnTo>
                  <a:lnTo>
                    <a:pt x="324688" y="1298714"/>
                  </a:lnTo>
                  <a:lnTo>
                    <a:pt x="324688" y="1066927"/>
                  </a:lnTo>
                  <a:lnTo>
                    <a:pt x="324688" y="1066800"/>
                  </a:lnTo>
                  <a:lnTo>
                    <a:pt x="324688" y="1019937"/>
                  </a:lnTo>
                  <a:close/>
                </a:path>
                <a:path w="1345564" h="1345564">
                  <a:moveTo>
                    <a:pt x="324688" y="127"/>
                  </a:moveTo>
                  <a:lnTo>
                    <a:pt x="12" y="127"/>
                  </a:lnTo>
                  <a:lnTo>
                    <a:pt x="12" y="45847"/>
                  </a:lnTo>
                  <a:lnTo>
                    <a:pt x="12" y="278257"/>
                  </a:lnTo>
                  <a:lnTo>
                    <a:pt x="12" y="325247"/>
                  </a:lnTo>
                  <a:lnTo>
                    <a:pt x="324688" y="325247"/>
                  </a:lnTo>
                  <a:lnTo>
                    <a:pt x="324688" y="278295"/>
                  </a:lnTo>
                  <a:lnTo>
                    <a:pt x="324688" y="46380"/>
                  </a:lnTo>
                  <a:lnTo>
                    <a:pt x="278307" y="46380"/>
                  </a:lnTo>
                  <a:lnTo>
                    <a:pt x="278307" y="278257"/>
                  </a:lnTo>
                  <a:lnTo>
                    <a:pt x="46380" y="278257"/>
                  </a:lnTo>
                  <a:lnTo>
                    <a:pt x="46380" y="45847"/>
                  </a:lnTo>
                  <a:lnTo>
                    <a:pt x="324688" y="45847"/>
                  </a:lnTo>
                  <a:lnTo>
                    <a:pt x="324688" y="127"/>
                  </a:lnTo>
                  <a:close/>
                </a:path>
                <a:path w="1345564" h="1345564">
                  <a:moveTo>
                    <a:pt x="324713" y="927595"/>
                  </a:moveTo>
                  <a:lnTo>
                    <a:pt x="185521" y="927595"/>
                  </a:lnTo>
                  <a:lnTo>
                    <a:pt x="185521" y="974585"/>
                  </a:lnTo>
                  <a:lnTo>
                    <a:pt x="324713" y="974585"/>
                  </a:lnTo>
                  <a:lnTo>
                    <a:pt x="324713" y="927836"/>
                  </a:lnTo>
                  <a:lnTo>
                    <a:pt x="324713" y="927646"/>
                  </a:lnTo>
                  <a:close/>
                </a:path>
                <a:path w="1345564" h="1345564">
                  <a:moveTo>
                    <a:pt x="417487" y="46342"/>
                  </a:moveTo>
                  <a:lnTo>
                    <a:pt x="371043" y="46342"/>
                  </a:lnTo>
                  <a:lnTo>
                    <a:pt x="371043" y="92786"/>
                  </a:lnTo>
                  <a:lnTo>
                    <a:pt x="417487" y="92786"/>
                  </a:lnTo>
                  <a:lnTo>
                    <a:pt x="417487" y="46342"/>
                  </a:lnTo>
                  <a:close/>
                </a:path>
                <a:path w="1345564" h="1345564">
                  <a:moveTo>
                    <a:pt x="510222" y="0"/>
                  </a:moveTo>
                  <a:lnTo>
                    <a:pt x="463842" y="0"/>
                  </a:lnTo>
                  <a:lnTo>
                    <a:pt x="463842" y="92760"/>
                  </a:lnTo>
                  <a:lnTo>
                    <a:pt x="510222" y="92760"/>
                  </a:lnTo>
                  <a:lnTo>
                    <a:pt x="510222" y="0"/>
                  </a:lnTo>
                  <a:close/>
                </a:path>
                <a:path w="1345564" h="1345564">
                  <a:moveTo>
                    <a:pt x="695744" y="695744"/>
                  </a:moveTo>
                  <a:lnTo>
                    <a:pt x="684149" y="695858"/>
                  </a:lnTo>
                  <a:lnTo>
                    <a:pt x="660908" y="695655"/>
                  </a:lnTo>
                  <a:lnTo>
                    <a:pt x="649325" y="695718"/>
                  </a:lnTo>
                  <a:lnTo>
                    <a:pt x="649262" y="738797"/>
                  </a:lnTo>
                  <a:lnTo>
                    <a:pt x="655637" y="741908"/>
                  </a:lnTo>
                  <a:lnTo>
                    <a:pt x="669455" y="742708"/>
                  </a:lnTo>
                  <a:lnTo>
                    <a:pt x="695744" y="742124"/>
                  </a:lnTo>
                  <a:lnTo>
                    <a:pt x="695591" y="707313"/>
                  </a:lnTo>
                  <a:lnTo>
                    <a:pt x="695744" y="695744"/>
                  </a:lnTo>
                  <a:close/>
                </a:path>
                <a:path w="1345564" h="1345564">
                  <a:moveTo>
                    <a:pt x="835025" y="1240751"/>
                  </a:moveTo>
                  <a:lnTo>
                    <a:pt x="834834" y="1217536"/>
                  </a:lnTo>
                  <a:lnTo>
                    <a:pt x="834885" y="1205953"/>
                  </a:lnTo>
                  <a:lnTo>
                    <a:pt x="823302" y="1205839"/>
                  </a:lnTo>
                  <a:lnTo>
                    <a:pt x="800087" y="1206055"/>
                  </a:lnTo>
                  <a:lnTo>
                    <a:pt x="788504" y="1205953"/>
                  </a:lnTo>
                  <a:lnTo>
                    <a:pt x="788289" y="1217510"/>
                  </a:lnTo>
                  <a:lnTo>
                    <a:pt x="788212" y="1229144"/>
                  </a:lnTo>
                  <a:lnTo>
                    <a:pt x="788289" y="1240764"/>
                  </a:lnTo>
                  <a:lnTo>
                    <a:pt x="788504" y="1252334"/>
                  </a:lnTo>
                  <a:lnTo>
                    <a:pt x="800087" y="1252194"/>
                  </a:lnTo>
                  <a:lnTo>
                    <a:pt x="823302" y="1252385"/>
                  </a:lnTo>
                  <a:lnTo>
                    <a:pt x="834885" y="1252334"/>
                  </a:lnTo>
                  <a:lnTo>
                    <a:pt x="835025" y="1240751"/>
                  </a:lnTo>
                  <a:close/>
                </a:path>
                <a:path w="1345564" h="1345564">
                  <a:moveTo>
                    <a:pt x="1066800" y="1298714"/>
                  </a:moveTo>
                  <a:lnTo>
                    <a:pt x="881265" y="1298714"/>
                  </a:lnTo>
                  <a:lnTo>
                    <a:pt x="881265" y="1252334"/>
                  </a:lnTo>
                  <a:lnTo>
                    <a:pt x="869683" y="1252461"/>
                  </a:lnTo>
                  <a:lnTo>
                    <a:pt x="834885" y="1252334"/>
                  </a:lnTo>
                  <a:lnTo>
                    <a:pt x="834771" y="1263916"/>
                  </a:lnTo>
                  <a:lnTo>
                    <a:pt x="834910" y="1298752"/>
                  </a:lnTo>
                  <a:lnTo>
                    <a:pt x="791832" y="1298816"/>
                  </a:lnTo>
                  <a:lnTo>
                    <a:pt x="788720" y="1292428"/>
                  </a:lnTo>
                  <a:lnTo>
                    <a:pt x="787908" y="1278610"/>
                  </a:lnTo>
                  <a:lnTo>
                    <a:pt x="788504" y="1252334"/>
                  </a:lnTo>
                  <a:lnTo>
                    <a:pt x="776922" y="1252448"/>
                  </a:lnTo>
                  <a:lnTo>
                    <a:pt x="742086" y="1252308"/>
                  </a:lnTo>
                  <a:lnTo>
                    <a:pt x="742149" y="1298752"/>
                  </a:lnTo>
                  <a:lnTo>
                    <a:pt x="718985" y="1298841"/>
                  </a:lnTo>
                  <a:lnTo>
                    <a:pt x="672528" y="1298486"/>
                  </a:lnTo>
                  <a:lnTo>
                    <a:pt x="649351" y="1298714"/>
                  </a:lnTo>
                  <a:lnTo>
                    <a:pt x="649325" y="1345133"/>
                  </a:lnTo>
                  <a:lnTo>
                    <a:pt x="1063459" y="1345196"/>
                  </a:lnTo>
                  <a:lnTo>
                    <a:pt x="1066800" y="1298714"/>
                  </a:lnTo>
                  <a:close/>
                </a:path>
                <a:path w="1345564" h="1345564">
                  <a:moveTo>
                    <a:pt x="1066838" y="1020394"/>
                  </a:moveTo>
                  <a:lnTo>
                    <a:pt x="1020394" y="1020394"/>
                  </a:lnTo>
                  <a:lnTo>
                    <a:pt x="1020394" y="1066825"/>
                  </a:lnTo>
                  <a:lnTo>
                    <a:pt x="1066838" y="1066825"/>
                  </a:lnTo>
                  <a:lnTo>
                    <a:pt x="1066838" y="1020394"/>
                  </a:lnTo>
                  <a:close/>
                </a:path>
                <a:path w="1345564" h="1345564">
                  <a:moveTo>
                    <a:pt x="1252334" y="92760"/>
                  </a:moveTo>
                  <a:lnTo>
                    <a:pt x="1113180" y="92760"/>
                  </a:lnTo>
                  <a:lnTo>
                    <a:pt x="1113180" y="231914"/>
                  </a:lnTo>
                  <a:lnTo>
                    <a:pt x="1252334" y="231914"/>
                  </a:lnTo>
                  <a:lnTo>
                    <a:pt x="1252334" y="92760"/>
                  </a:lnTo>
                  <a:close/>
                </a:path>
                <a:path w="1345564" h="1345564">
                  <a:moveTo>
                    <a:pt x="1298714" y="1205953"/>
                  </a:moveTo>
                  <a:lnTo>
                    <a:pt x="1205953" y="1205953"/>
                  </a:lnTo>
                  <a:lnTo>
                    <a:pt x="1205966" y="1252334"/>
                  </a:lnTo>
                  <a:lnTo>
                    <a:pt x="1159573" y="1252334"/>
                  </a:lnTo>
                  <a:lnTo>
                    <a:pt x="1159573" y="1299324"/>
                  </a:lnTo>
                  <a:lnTo>
                    <a:pt x="1113167" y="1299324"/>
                  </a:lnTo>
                  <a:lnTo>
                    <a:pt x="1113167" y="1345044"/>
                  </a:lnTo>
                  <a:lnTo>
                    <a:pt x="1252321" y="1345044"/>
                  </a:lnTo>
                  <a:lnTo>
                    <a:pt x="1252321" y="1299324"/>
                  </a:lnTo>
                  <a:lnTo>
                    <a:pt x="1252308" y="1252359"/>
                  </a:lnTo>
                  <a:lnTo>
                    <a:pt x="1298714" y="1252359"/>
                  </a:lnTo>
                  <a:lnTo>
                    <a:pt x="1298714" y="1205953"/>
                  </a:lnTo>
                  <a:close/>
                </a:path>
                <a:path w="1345564" h="1345564">
                  <a:moveTo>
                    <a:pt x="1345107" y="127"/>
                  </a:moveTo>
                  <a:lnTo>
                    <a:pt x="1020432" y="127"/>
                  </a:lnTo>
                  <a:lnTo>
                    <a:pt x="1020432" y="45847"/>
                  </a:lnTo>
                  <a:lnTo>
                    <a:pt x="1020432" y="278257"/>
                  </a:lnTo>
                  <a:lnTo>
                    <a:pt x="1020432" y="325247"/>
                  </a:lnTo>
                  <a:lnTo>
                    <a:pt x="1345107" y="325247"/>
                  </a:lnTo>
                  <a:lnTo>
                    <a:pt x="1345107" y="278295"/>
                  </a:lnTo>
                  <a:lnTo>
                    <a:pt x="1345107" y="46380"/>
                  </a:lnTo>
                  <a:lnTo>
                    <a:pt x="1298727" y="46380"/>
                  </a:lnTo>
                  <a:lnTo>
                    <a:pt x="1298727" y="278257"/>
                  </a:lnTo>
                  <a:lnTo>
                    <a:pt x="1066812" y="278257"/>
                  </a:lnTo>
                  <a:lnTo>
                    <a:pt x="1066812" y="45847"/>
                  </a:lnTo>
                  <a:lnTo>
                    <a:pt x="1345107" y="45847"/>
                  </a:lnTo>
                  <a:lnTo>
                    <a:pt x="1345107" y="127"/>
                  </a:lnTo>
                  <a:close/>
                </a:path>
                <a:path w="1345564" h="1345564">
                  <a:moveTo>
                    <a:pt x="1345133" y="1252359"/>
                  </a:moveTo>
                  <a:lnTo>
                    <a:pt x="1298714" y="1252359"/>
                  </a:lnTo>
                  <a:lnTo>
                    <a:pt x="1298689" y="1298752"/>
                  </a:lnTo>
                  <a:lnTo>
                    <a:pt x="1345133" y="1298752"/>
                  </a:lnTo>
                  <a:lnTo>
                    <a:pt x="1345133" y="1252359"/>
                  </a:lnTo>
                  <a:close/>
                </a:path>
                <a:path w="1345564" h="1345564">
                  <a:moveTo>
                    <a:pt x="1345133" y="510171"/>
                  </a:moveTo>
                  <a:lnTo>
                    <a:pt x="1298689" y="510171"/>
                  </a:lnTo>
                  <a:lnTo>
                    <a:pt x="1298689" y="556615"/>
                  </a:lnTo>
                  <a:lnTo>
                    <a:pt x="1345133" y="556615"/>
                  </a:lnTo>
                  <a:lnTo>
                    <a:pt x="1345133" y="510171"/>
                  </a:lnTo>
                  <a:close/>
                </a:path>
              </a:pathLst>
            </a:custGeom>
            <a:solidFill>
              <a:srgbClr val="A06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467050" y="4782594"/>
            <a:ext cx="1377950" cy="2349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50" spc="-10" dirty="0">
                <a:solidFill>
                  <a:srgbClr val="333333"/>
                </a:solidFill>
                <a:latin typeface="Bebas Neue"/>
                <a:cs typeface="Bebas Neue"/>
              </a:rPr>
              <a:t>AULTIMAESCOLHA</a:t>
            </a:r>
            <a:r>
              <a:rPr sz="1350" spc="-10" dirty="0">
                <a:solidFill>
                  <a:srgbClr val="A06F35"/>
                </a:solidFill>
                <a:latin typeface="Bebas Neue"/>
                <a:cs typeface="Bebas Neue"/>
              </a:rPr>
              <a:t>.com.br</a:t>
            </a:r>
            <a:endParaRPr sz="1350">
              <a:latin typeface="Bebas Neue"/>
              <a:cs typeface="Bebas Neue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135341" y="2134195"/>
            <a:ext cx="2907030" cy="14065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1002030" algn="l"/>
              </a:tabLst>
            </a:pPr>
            <a:r>
              <a:rPr sz="9050" spc="-50" dirty="0">
                <a:solidFill>
                  <a:srgbClr val="333333"/>
                </a:solidFill>
              </a:rPr>
              <a:t>O</a:t>
            </a:r>
            <a:r>
              <a:rPr sz="9050" dirty="0">
                <a:solidFill>
                  <a:srgbClr val="333333"/>
                </a:solidFill>
              </a:rPr>
              <a:t>	D</a:t>
            </a:r>
            <a:r>
              <a:rPr sz="9050" spc="-110" dirty="0">
                <a:solidFill>
                  <a:srgbClr val="333333"/>
                </a:solidFill>
              </a:rPr>
              <a:t> </a:t>
            </a:r>
            <a:r>
              <a:rPr sz="9050" dirty="0">
                <a:solidFill>
                  <a:srgbClr val="333333"/>
                </a:solidFill>
              </a:rPr>
              <a:t>O</a:t>
            </a:r>
            <a:r>
              <a:rPr sz="9050" spc="-110" dirty="0">
                <a:solidFill>
                  <a:srgbClr val="333333"/>
                </a:solidFill>
              </a:rPr>
              <a:t> </a:t>
            </a:r>
            <a:r>
              <a:rPr sz="9050" spc="-50" dirty="0">
                <a:solidFill>
                  <a:srgbClr val="333333"/>
                </a:solidFill>
              </a:rPr>
              <a:t>M</a:t>
            </a:r>
            <a:endParaRPr sz="9050"/>
          </a:p>
        </p:txBody>
      </p:sp>
      <p:sp>
        <p:nvSpPr>
          <p:cNvPr id="14" name="object 14"/>
          <p:cNvSpPr txBox="1"/>
          <p:nvPr/>
        </p:nvSpPr>
        <p:spPr>
          <a:xfrm>
            <a:off x="1135341" y="2995490"/>
            <a:ext cx="10619740" cy="3821429"/>
          </a:xfrm>
          <a:prstGeom prst="rect">
            <a:avLst/>
          </a:prstGeom>
        </p:spPr>
        <p:txBody>
          <a:bodyPr vert="horz" wrap="square" lIns="0" tIns="1638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90"/>
              </a:spcBef>
            </a:pP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P</a:t>
            </a:r>
            <a:r>
              <a:rPr sz="9050" spc="-100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R</a:t>
            </a:r>
            <a:r>
              <a:rPr sz="9050" spc="-100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O</a:t>
            </a:r>
            <a:r>
              <a:rPr sz="9050" spc="-100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F</a:t>
            </a:r>
            <a:r>
              <a:rPr sz="9050" spc="-95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É</a:t>
            </a:r>
            <a:r>
              <a:rPr sz="9050" spc="-100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T</a:t>
            </a:r>
            <a:r>
              <a:rPr sz="9050" spc="-100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I</a:t>
            </a:r>
            <a:r>
              <a:rPr sz="9050" spc="-100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C</a:t>
            </a:r>
            <a:r>
              <a:rPr sz="9050" spc="-80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spc="-50" dirty="0">
                <a:solidFill>
                  <a:srgbClr val="A06F35"/>
                </a:solidFill>
                <a:latin typeface="Bebas Neue"/>
                <a:cs typeface="Bebas Neue"/>
              </a:rPr>
              <a:t>O</a:t>
            </a:r>
            <a:endParaRPr sz="9050">
              <a:latin typeface="Bebas Neue"/>
              <a:cs typeface="Bebas Neue"/>
            </a:endParaRPr>
          </a:p>
          <a:p>
            <a:pPr marR="5080" algn="r">
              <a:lnSpc>
                <a:spcPct val="100000"/>
              </a:lnSpc>
              <a:spcBef>
                <a:spcPts val="1755"/>
              </a:spcBef>
            </a:pPr>
            <a:r>
              <a:rPr sz="13400" spc="-25" dirty="0">
                <a:solidFill>
                  <a:srgbClr val="A06F35"/>
                </a:solidFill>
                <a:latin typeface="Bebas Neue"/>
                <a:cs typeface="Bebas Neue"/>
              </a:rPr>
              <a:t>10</a:t>
            </a:r>
            <a:endParaRPr sz="13400">
              <a:latin typeface="Bebas Neue"/>
              <a:cs typeface="Bebas Neu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35217" y="6157886"/>
            <a:ext cx="32480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145" dirty="0">
                <a:solidFill>
                  <a:srgbClr val="333333"/>
                </a:solidFill>
                <a:latin typeface="Advent Sans Logo"/>
                <a:cs typeface="Advent Sans Logo"/>
              </a:rPr>
              <a:t>ASSOCIA</a:t>
            </a:r>
            <a:r>
              <a:rPr sz="900" spc="-55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80" dirty="0">
                <a:solidFill>
                  <a:srgbClr val="333333"/>
                </a:solidFill>
                <a:latin typeface="Advent Sans Logo"/>
                <a:cs typeface="Advent Sans Logo"/>
              </a:rPr>
              <a:t>ÇÃ</a:t>
            </a:r>
            <a:r>
              <a:rPr sz="900" spc="-5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dirty="0">
                <a:solidFill>
                  <a:srgbClr val="333333"/>
                </a:solidFill>
                <a:latin typeface="Advent Sans Logo"/>
                <a:cs typeface="Advent Sans Logo"/>
              </a:rPr>
              <a:t>O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120" dirty="0">
                <a:solidFill>
                  <a:srgbClr val="333333"/>
                </a:solidFill>
                <a:latin typeface="Advent Sans Logo"/>
                <a:cs typeface="Advent Sans Logo"/>
              </a:rPr>
              <a:t>SUL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80" dirty="0">
                <a:solidFill>
                  <a:srgbClr val="333333"/>
                </a:solidFill>
                <a:latin typeface="Advent Sans Logo"/>
                <a:cs typeface="Advent Sans Logo"/>
              </a:rPr>
              <a:t>DE</a:t>
            </a:r>
            <a:r>
              <a:rPr sz="900" spc="365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155" dirty="0">
                <a:solidFill>
                  <a:srgbClr val="333333"/>
                </a:solidFill>
                <a:latin typeface="Advent Sans Logo"/>
                <a:cs typeface="Advent Sans Logo"/>
              </a:rPr>
              <a:t>RONDÔNIA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dirty="0">
                <a:solidFill>
                  <a:srgbClr val="333333"/>
                </a:solidFill>
                <a:latin typeface="Advent Sans Logo"/>
                <a:cs typeface="Advent Sans Logo"/>
              </a:rPr>
              <a:t>|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125" dirty="0">
                <a:solidFill>
                  <a:srgbClr val="333333"/>
                </a:solidFill>
                <a:latin typeface="Advent Sans Logo"/>
                <a:cs typeface="Advent Sans Logo"/>
              </a:rPr>
              <a:t>ASuR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114" dirty="0">
                <a:solidFill>
                  <a:srgbClr val="333333"/>
                </a:solidFill>
                <a:latin typeface="Advent Sans Logo"/>
                <a:cs typeface="Advent Sans Logo"/>
              </a:rPr>
              <a:t>202</a:t>
            </a:r>
            <a:r>
              <a:rPr sz="900" spc="-35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-50" dirty="0">
                <a:solidFill>
                  <a:srgbClr val="333333"/>
                </a:solidFill>
                <a:latin typeface="Advent Sans Logo"/>
                <a:cs typeface="Advent Sans Logo"/>
              </a:rPr>
              <a:t>5</a:t>
            </a:r>
            <a:endParaRPr sz="900">
              <a:latin typeface="Advent Sans Logo"/>
              <a:cs typeface="Advent Sans Log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52636" y="440870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97213" y="448170"/>
            <a:ext cx="695724" cy="530040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498443" y="6097400"/>
            <a:ext cx="313690" cy="312420"/>
          </a:xfrm>
          <a:custGeom>
            <a:avLst/>
            <a:gdLst/>
            <a:ahLst/>
            <a:cxnLst/>
            <a:rect l="l" t="t" r="r" b="b"/>
            <a:pathLst>
              <a:path w="313690" h="312420">
                <a:moveTo>
                  <a:pt x="127816" y="259080"/>
                </a:moveTo>
                <a:lnTo>
                  <a:pt x="113752" y="260350"/>
                </a:lnTo>
                <a:lnTo>
                  <a:pt x="49782" y="270510"/>
                </a:lnTo>
                <a:lnTo>
                  <a:pt x="72464" y="288290"/>
                </a:lnTo>
                <a:lnTo>
                  <a:pt x="98179" y="302260"/>
                </a:lnTo>
                <a:lnTo>
                  <a:pt x="126385" y="309880"/>
                </a:lnTo>
                <a:lnTo>
                  <a:pt x="156538" y="312420"/>
                </a:lnTo>
                <a:lnTo>
                  <a:pt x="186687" y="309880"/>
                </a:lnTo>
                <a:lnTo>
                  <a:pt x="214893" y="302260"/>
                </a:lnTo>
                <a:lnTo>
                  <a:pt x="240611" y="288290"/>
                </a:lnTo>
                <a:lnTo>
                  <a:pt x="255193" y="276860"/>
                </a:lnTo>
                <a:lnTo>
                  <a:pt x="150138" y="276860"/>
                </a:lnTo>
                <a:lnTo>
                  <a:pt x="149833" y="275590"/>
                </a:lnTo>
                <a:lnTo>
                  <a:pt x="145713" y="269240"/>
                </a:lnTo>
                <a:lnTo>
                  <a:pt x="138422" y="262890"/>
                </a:lnTo>
                <a:lnTo>
                  <a:pt x="127816" y="259080"/>
                </a:lnTo>
                <a:close/>
              </a:path>
              <a:path w="313690" h="312420">
                <a:moveTo>
                  <a:pt x="161936" y="243840"/>
                </a:moveTo>
                <a:lnTo>
                  <a:pt x="151128" y="243840"/>
                </a:lnTo>
                <a:lnTo>
                  <a:pt x="151128" y="276860"/>
                </a:lnTo>
                <a:lnTo>
                  <a:pt x="161949" y="276860"/>
                </a:lnTo>
                <a:lnTo>
                  <a:pt x="161936" y="273050"/>
                </a:lnTo>
                <a:lnTo>
                  <a:pt x="163575" y="265430"/>
                </a:lnTo>
                <a:lnTo>
                  <a:pt x="165796" y="261620"/>
                </a:lnTo>
                <a:lnTo>
                  <a:pt x="161936" y="261620"/>
                </a:lnTo>
                <a:lnTo>
                  <a:pt x="161936" y="243840"/>
                </a:lnTo>
                <a:close/>
              </a:path>
              <a:path w="313690" h="312420">
                <a:moveTo>
                  <a:pt x="185256" y="259080"/>
                </a:moveTo>
                <a:lnTo>
                  <a:pt x="174649" y="262890"/>
                </a:lnTo>
                <a:lnTo>
                  <a:pt x="167356" y="269240"/>
                </a:lnTo>
                <a:lnTo>
                  <a:pt x="163231" y="275590"/>
                </a:lnTo>
                <a:lnTo>
                  <a:pt x="162927" y="276860"/>
                </a:lnTo>
                <a:lnTo>
                  <a:pt x="255193" y="276860"/>
                </a:lnTo>
                <a:lnTo>
                  <a:pt x="263295" y="270510"/>
                </a:lnTo>
                <a:lnTo>
                  <a:pt x="199325" y="260350"/>
                </a:lnTo>
                <a:lnTo>
                  <a:pt x="185256" y="259080"/>
                </a:lnTo>
                <a:close/>
              </a:path>
              <a:path w="313690" h="312420">
                <a:moveTo>
                  <a:pt x="313077" y="157480"/>
                </a:moveTo>
                <a:lnTo>
                  <a:pt x="221537" y="157480"/>
                </a:lnTo>
                <a:lnTo>
                  <a:pt x="223120" y="168910"/>
                </a:lnTo>
                <a:lnTo>
                  <a:pt x="221396" y="181610"/>
                </a:lnTo>
                <a:lnTo>
                  <a:pt x="215488" y="194310"/>
                </a:lnTo>
                <a:lnTo>
                  <a:pt x="204519" y="208280"/>
                </a:lnTo>
                <a:lnTo>
                  <a:pt x="180643" y="232410"/>
                </a:lnTo>
                <a:lnTo>
                  <a:pt x="133666" y="232410"/>
                </a:lnTo>
                <a:lnTo>
                  <a:pt x="133666" y="242570"/>
                </a:lnTo>
                <a:lnTo>
                  <a:pt x="133971" y="243840"/>
                </a:lnTo>
                <a:lnTo>
                  <a:pt x="170724" y="243840"/>
                </a:lnTo>
                <a:lnTo>
                  <a:pt x="167105" y="247650"/>
                </a:lnTo>
                <a:lnTo>
                  <a:pt x="164806" y="252730"/>
                </a:lnTo>
                <a:lnTo>
                  <a:pt x="163282" y="260350"/>
                </a:lnTo>
                <a:lnTo>
                  <a:pt x="163079" y="261620"/>
                </a:lnTo>
                <a:lnTo>
                  <a:pt x="165796" y="261620"/>
                </a:lnTo>
                <a:lnTo>
                  <a:pt x="168018" y="257810"/>
                </a:lnTo>
                <a:lnTo>
                  <a:pt x="174554" y="250190"/>
                </a:lnTo>
                <a:lnTo>
                  <a:pt x="182472" y="241300"/>
                </a:lnTo>
                <a:lnTo>
                  <a:pt x="200912" y="223520"/>
                </a:lnTo>
                <a:lnTo>
                  <a:pt x="265915" y="223520"/>
                </a:lnTo>
                <a:lnTo>
                  <a:pt x="263485" y="220980"/>
                </a:lnTo>
                <a:lnTo>
                  <a:pt x="263485" y="210820"/>
                </a:lnTo>
                <a:lnTo>
                  <a:pt x="267130" y="207010"/>
                </a:lnTo>
                <a:lnTo>
                  <a:pt x="304363" y="207010"/>
                </a:lnTo>
                <a:lnTo>
                  <a:pt x="310649" y="184150"/>
                </a:lnTo>
                <a:lnTo>
                  <a:pt x="313077" y="157480"/>
                </a:lnTo>
                <a:close/>
              </a:path>
              <a:path w="313690" h="312420">
                <a:moveTo>
                  <a:pt x="156538" y="0"/>
                </a:moveTo>
                <a:lnTo>
                  <a:pt x="107021" y="7620"/>
                </a:lnTo>
                <a:lnTo>
                  <a:pt x="64017" y="30480"/>
                </a:lnTo>
                <a:lnTo>
                  <a:pt x="30107" y="63500"/>
                </a:lnTo>
                <a:lnTo>
                  <a:pt x="7870" y="106680"/>
                </a:lnTo>
                <a:lnTo>
                  <a:pt x="89" y="154940"/>
                </a:lnTo>
                <a:lnTo>
                  <a:pt x="0" y="157480"/>
                </a:lnTo>
                <a:lnTo>
                  <a:pt x="1733" y="176530"/>
                </a:lnTo>
                <a:lnTo>
                  <a:pt x="1849" y="177800"/>
                </a:lnTo>
                <a:lnTo>
                  <a:pt x="1964" y="179070"/>
                </a:lnTo>
                <a:lnTo>
                  <a:pt x="2080" y="180340"/>
                </a:lnTo>
                <a:lnTo>
                  <a:pt x="2195" y="181610"/>
                </a:lnTo>
                <a:lnTo>
                  <a:pt x="2311" y="182880"/>
                </a:lnTo>
                <a:lnTo>
                  <a:pt x="2427" y="184150"/>
                </a:lnTo>
                <a:lnTo>
                  <a:pt x="9757" y="210820"/>
                </a:lnTo>
                <a:lnTo>
                  <a:pt x="21428" y="236220"/>
                </a:lnTo>
                <a:lnTo>
                  <a:pt x="36993" y="257810"/>
                </a:lnTo>
                <a:lnTo>
                  <a:pt x="63028" y="231140"/>
                </a:lnTo>
                <a:lnTo>
                  <a:pt x="118794" y="222250"/>
                </a:lnTo>
                <a:lnTo>
                  <a:pt x="134737" y="220980"/>
                </a:lnTo>
                <a:lnTo>
                  <a:pt x="161898" y="220980"/>
                </a:lnTo>
                <a:lnTo>
                  <a:pt x="161898" y="214630"/>
                </a:lnTo>
                <a:lnTo>
                  <a:pt x="162717" y="210820"/>
                </a:lnTo>
                <a:lnTo>
                  <a:pt x="116495" y="210820"/>
                </a:lnTo>
                <a:lnTo>
                  <a:pt x="115403" y="209550"/>
                </a:lnTo>
                <a:lnTo>
                  <a:pt x="106991" y="203200"/>
                </a:lnTo>
                <a:lnTo>
                  <a:pt x="102248" y="191770"/>
                </a:lnTo>
                <a:lnTo>
                  <a:pt x="102393" y="190500"/>
                </a:lnTo>
                <a:lnTo>
                  <a:pt x="99795" y="190500"/>
                </a:lnTo>
                <a:lnTo>
                  <a:pt x="99071" y="189230"/>
                </a:lnTo>
                <a:lnTo>
                  <a:pt x="93692" y="179070"/>
                </a:lnTo>
                <a:lnTo>
                  <a:pt x="93761" y="176530"/>
                </a:lnTo>
                <a:lnTo>
                  <a:pt x="93865" y="172720"/>
                </a:lnTo>
                <a:lnTo>
                  <a:pt x="93969" y="168910"/>
                </a:lnTo>
                <a:lnTo>
                  <a:pt x="94073" y="165100"/>
                </a:lnTo>
                <a:lnTo>
                  <a:pt x="95145" y="162560"/>
                </a:lnTo>
                <a:lnTo>
                  <a:pt x="92873" y="162560"/>
                </a:lnTo>
                <a:lnTo>
                  <a:pt x="91946" y="161290"/>
                </a:lnTo>
                <a:lnTo>
                  <a:pt x="91603" y="161290"/>
                </a:lnTo>
                <a:lnTo>
                  <a:pt x="108634" y="110490"/>
                </a:lnTo>
                <a:lnTo>
                  <a:pt x="157262" y="62230"/>
                </a:lnTo>
                <a:lnTo>
                  <a:pt x="164529" y="54610"/>
                </a:lnTo>
                <a:lnTo>
                  <a:pt x="169948" y="48260"/>
                </a:lnTo>
                <a:lnTo>
                  <a:pt x="173813" y="40640"/>
                </a:lnTo>
                <a:lnTo>
                  <a:pt x="176414" y="31750"/>
                </a:lnTo>
                <a:lnTo>
                  <a:pt x="176630" y="30480"/>
                </a:lnTo>
                <a:lnTo>
                  <a:pt x="249054" y="30480"/>
                </a:lnTo>
                <a:lnTo>
                  <a:pt x="206051" y="7620"/>
                </a:lnTo>
                <a:lnTo>
                  <a:pt x="156538" y="0"/>
                </a:lnTo>
                <a:close/>
              </a:path>
              <a:path w="313690" h="312420">
                <a:moveTo>
                  <a:pt x="265915" y="223520"/>
                </a:moveTo>
                <a:lnTo>
                  <a:pt x="200912" y="223520"/>
                </a:lnTo>
                <a:lnTo>
                  <a:pt x="250049" y="231140"/>
                </a:lnTo>
                <a:lnTo>
                  <a:pt x="276084" y="257810"/>
                </a:lnTo>
                <a:lnTo>
                  <a:pt x="291644" y="236220"/>
                </a:lnTo>
                <a:lnTo>
                  <a:pt x="296896" y="224790"/>
                </a:lnTo>
                <a:lnTo>
                  <a:pt x="267130" y="224790"/>
                </a:lnTo>
                <a:lnTo>
                  <a:pt x="265915" y="223520"/>
                </a:lnTo>
                <a:close/>
              </a:path>
              <a:path w="313690" h="312420">
                <a:moveTo>
                  <a:pt x="161898" y="220980"/>
                </a:moveTo>
                <a:lnTo>
                  <a:pt x="134737" y="220980"/>
                </a:lnTo>
                <a:lnTo>
                  <a:pt x="144627" y="222250"/>
                </a:lnTo>
                <a:lnTo>
                  <a:pt x="149682" y="226060"/>
                </a:lnTo>
                <a:lnTo>
                  <a:pt x="151116" y="232410"/>
                </a:lnTo>
                <a:lnTo>
                  <a:pt x="161898" y="232410"/>
                </a:lnTo>
                <a:lnTo>
                  <a:pt x="161898" y="220980"/>
                </a:lnTo>
                <a:close/>
              </a:path>
              <a:path w="313690" h="312420">
                <a:moveTo>
                  <a:pt x="308688" y="128270"/>
                </a:moveTo>
                <a:lnTo>
                  <a:pt x="213358" y="128270"/>
                </a:lnTo>
                <a:lnTo>
                  <a:pt x="214082" y="129540"/>
                </a:lnTo>
                <a:lnTo>
                  <a:pt x="219456" y="140970"/>
                </a:lnTo>
                <a:lnTo>
                  <a:pt x="219418" y="142240"/>
                </a:lnTo>
                <a:lnTo>
                  <a:pt x="219303" y="146050"/>
                </a:lnTo>
                <a:lnTo>
                  <a:pt x="219189" y="149860"/>
                </a:lnTo>
                <a:lnTo>
                  <a:pt x="219075" y="153670"/>
                </a:lnTo>
                <a:lnTo>
                  <a:pt x="212648" y="168910"/>
                </a:lnTo>
                <a:lnTo>
                  <a:pt x="199884" y="184150"/>
                </a:lnTo>
                <a:lnTo>
                  <a:pt x="182383" y="201930"/>
                </a:lnTo>
                <a:lnTo>
                  <a:pt x="175124" y="209550"/>
                </a:lnTo>
                <a:lnTo>
                  <a:pt x="169708" y="215900"/>
                </a:lnTo>
                <a:lnTo>
                  <a:pt x="165845" y="223520"/>
                </a:lnTo>
                <a:lnTo>
                  <a:pt x="163244" y="231140"/>
                </a:lnTo>
                <a:lnTo>
                  <a:pt x="163041" y="232410"/>
                </a:lnTo>
                <a:lnTo>
                  <a:pt x="165441" y="232410"/>
                </a:lnTo>
                <a:lnTo>
                  <a:pt x="168686" y="227330"/>
                </a:lnTo>
                <a:lnTo>
                  <a:pt x="172723" y="222250"/>
                </a:lnTo>
                <a:lnTo>
                  <a:pt x="209578" y="184150"/>
                </a:lnTo>
                <a:lnTo>
                  <a:pt x="220280" y="157480"/>
                </a:lnTo>
                <a:lnTo>
                  <a:pt x="313077" y="157480"/>
                </a:lnTo>
                <a:lnTo>
                  <a:pt x="313193" y="156210"/>
                </a:lnTo>
                <a:lnTo>
                  <a:pt x="308688" y="128270"/>
                </a:lnTo>
                <a:close/>
              </a:path>
              <a:path w="313690" h="312420">
                <a:moveTo>
                  <a:pt x="304363" y="207010"/>
                </a:moveTo>
                <a:lnTo>
                  <a:pt x="276985" y="207010"/>
                </a:lnTo>
                <a:lnTo>
                  <a:pt x="280871" y="210820"/>
                </a:lnTo>
                <a:lnTo>
                  <a:pt x="280871" y="220980"/>
                </a:lnTo>
                <a:lnTo>
                  <a:pt x="277227" y="224790"/>
                </a:lnTo>
                <a:lnTo>
                  <a:pt x="296896" y="224790"/>
                </a:lnTo>
                <a:lnTo>
                  <a:pt x="303316" y="210820"/>
                </a:lnTo>
                <a:lnTo>
                  <a:pt x="304363" y="207010"/>
                </a:lnTo>
                <a:close/>
              </a:path>
              <a:path w="313690" h="312420">
                <a:moveTo>
                  <a:pt x="276465" y="208280"/>
                </a:moveTo>
                <a:lnTo>
                  <a:pt x="267892" y="208280"/>
                </a:lnTo>
                <a:lnTo>
                  <a:pt x="264819" y="212090"/>
                </a:lnTo>
                <a:lnTo>
                  <a:pt x="264819" y="219710"/>
                </a:lnTo>
                <a:lnTo>
                  <a:pt x="267892" y="223520"/>
                </a:lnTo>
                <a:lnTo>
                  <a:pt x="276223" y="223520"/>
                </a:lnTo>
                <a:lnTo>
                  <a:pt x="278425" y="220980"/>
                </a:lnTo>
                <a:lnTo>
                  <a:pt x="268933" y="220980"/>
                </a:lnTo>
                <a:lnTo>
                  <a:pt x="268933" y="210820"/>
                </a:lnTo>
                <a:lnTo>
                  <a:pt x="278505" y="210820"/>
                </a:lnTo>
                <a:lnTo>
                  <a:pt x="276465" y="208280"/>
                </a:lnTo>
                <a:close/>
              </a:path>
              <a:path w="313690" h="312420">
                <a:moveTo>
                  <a:pt x="272197" y="217170"/>
                </a:moveTo>
                <a:lnTo>
                  <a:pt x="270737" y="217170"/>
                </a:lnTo>
                <a:lnTo>
                  <a:pt x="270737" y="220980"/>
                </a:lnTo>
                <a:lnTo>
                  <a:pt x="274572" y="220980"/>
                </a:lnTo>
                <a:lnTo>
                  <a:pt x="272197" y="217170"/>
                </a:lnTo>
                <a:close/>
              </a:path>
              <a:path w="313690" h="312420">
                <a:moveTo>
                  <a:pt x="278505" y="210820"/>
                </a:moveTo>
                <a:lnTo>
                  <a:pt x="274547" y="210820"/>
                </a:lnTo>
                <a:lnTo>
                  <a:pt x="275703" y="212090"/>
                </a:lnTo>
                <a:lnTo>
                  <a:pt x="275703" y="214630"/>
                </a:lnTo>
                <a:lnTo>
                  <a:pt x="274801" y="215900"/>
                </a:lnTo>
                <a:lnTo>
                  <a:pt x="273861" y="215900"/>
                </a:lnTo>
                <a:lnTo>
                  <a:pt x="276604" y="220980"/>
                </a:lnTo>
                <a:lnTo>
                  <a:pt x="278425" y="220980"/>
                </a:lnTo>
                <a:lnTo>
                  <a:pt x="279525" y="219710"/>
                </a:lnTo>
                <a:lnTo>
                  <a:pt x="279525" y="212090"/>
                </a:lnTo>
                <a:lnTo>
                  <a:pt x="278505" y="210820"/>
                </a:lnTo>
                <a:close/>
              </a:path>
              <a:path w="313690" h="312420">
                <a:moveTo>
                  <a:pt x="273886" y="212090"/>
                </a:moveTo>
                <a:lnTo>
                  <a:pt x="270737" y="212090"/>
                </a:lnTo>
                <a:lnTo>
                  <a:pt x="270737" y="215900"/>
                </a:lnTo>
                <a:lnTo>
                  <a:pt x="273150" y="215900"/>
                </a:lnTo>
                <a:lnTo>
                  <a:pt x="273886" y="214630"/>
                </a:lnTo>
                <a:lnTo>
                  <a:pt x="273886" y="212090"/>
                </a:lnTo>
                <a:close/>
              </a:path>
              <a:path w="313690" h="312420">
                <a:moveTo>
                  <a:pt x="296048" y="88900"/>
                </a:moveTo>
                <a:lnTo>
                  <a:pt x="177760" y="88900"/>
                </a:lnTo>
                <a:lnTo>
                  <a:pt x="177760" y="106680"/>
                </a:lnTo>
                <a:lnTo>
                  <a:pt x="176121" y="114300"/>
                </a:lnTo>
                <a:lnTo>
                  <a:pt x="171678" y="121920"/>
                </a:lnTo>
                <a:lnTo>
                  <a:pt x="165142" y="129540"/>
                </a:lnTo>
                <a:lnTo>
                  <a:pt x="157224" y="137160"/>
                </a:lnTo>
                <a:lnTo>
                  <a:pt x="121702" y="172720"/>
                </a:lnTo>
                <a:lnTo>
                  <a:pt x="114115" y="182880"/>
                </a:lnTo>
                <a:lnTo>
                  <a:pt x="110433" y="191770"/>
                </a:lnTo>
                <a:lnTo>
                  <a:pt x="110903" y="199390"/>
                </a:lnTo>
                <a:lnTo>
                  <a:pt x="110981" y="200660"/>
                </a:lnTo>
                <a:lnTo>
                  <a:pt x="116927" y="209550"/>
                </a:lnTo>
                <a:lnTo>
                  <a:pt x="116495" y="210820"/>
                </a:lnTo>
                <a:lnTo>
                  <a:pt x="162717" y="210820"/>
                </a:lnTo>
                <a:lnTo>
                  <a:pt x="163537" y="207010"/>
                </a:lnTo>
                <a:lnTo>
                  <a:pt x="165758" y="203200"/>
                </a:lnTo>
                <a:lnTo>
                  <a:pt x="161936" y="203200"/>
                </a:lnTo>
                <a:lnTo>
                  <a:pt x="161936" y="186690"/>
                </a:lnTo>
                <a:lnTo>
                  <a:pt x="163575" y="179070"/>
                </a:lnTo>
                <a:lnTo>
                  <a:pt x="168018" y="171450"/>
                </a:lnTo>
                <a:lnTo>
                  <a:pt x="174554" y="162560"/>
                </a:lnTo>
                <a:lnTo>
                  <a:pt x="182472" y="154940"/>
                </a:lnTo>
                <a:lnTo>
                  <a:pt x="191451" y="146050"/>
                </a:lnTo>
                <a:lnTo>
                  <a:pt x="199038" y="135890"/>
                </a:lnTo>
                <a:lnTo>
                  <a:pt x="202720" y="127000"/>
                </a:lnTo>
                <a:lnTo>
                  <a:pt x="202250" y="119380"/>
                </a:lnTo>
                <a:lnTo>
                  <a:pt x="202172" y="118110"/>
                </a:lnTo>
                <a:lnTo>
                  <a:pt x="196226" y="109220"/>
                </a:lnTo>
                <a:lnTo>
                  <a:pt x="305616" y="109220"/>
                </a:lnTo>
                <a:lnTo>
                  <a:pt x="305206" y="106680"/>
                </a:lnTo>
                <a:lnTo>
                  <a:pt x="296048" y="88900"/>
                </a:lnTo>
                <a:close/>
              </a:path>
              <a:path w="313690" h="312420">
                <a:moveTo>
                  <a:pt x="305616" y="109220"/>
                </a:moveTo>
                <a:lnTo>
                  <a:pt x="197750" y="109220"/>
                </a:lnTo>
                <a:lnTo>
                  <a:pt x="206162" y="115570"/>
                </a:lnTo>
                <a:lnTo>
                  <a:pt x="210906" y="127000"/>
                </a:lnTo>
                <a:lnTo>
                  <a:pt x="209303" y="140970"/>
                </a:lnTo>
                <a:lnTo>
                  <a:pt x="198677" y="157480"/>
                </a:lnTo>
                <a:lnTo>
                  <a:pt x="182434" y="172720"/>
                </a:lnTo>
                <a:lnTo>
                  <a:pt x="175169" y="180340"/>
                </a:lnTo>
                <a:lnTo>
                  <a:pt x="169753" y="186690"/>
                </a:lnTo>
                <a:lnTo>
                  <a:pt x="165889" y="194310"/>
                </a:lnTo>
                <a:lnTo>
                  <a:pt x="163282" y="203200"/>
                </a:lnTo>
                <a:lnTo>
                  <a:pt x="165758" y="203200"/>
                </a:lnTo>
                <a:lnTo>
                  <a:pt x="167980" y="199390"/>
                </a:lnTo>
                <a:lnTo>
                  <a:pt x="174515" y="191770"/>
                </a:lnTo>
                <a:lnTo>
                  <a:pt x="202127" y="163830"/>
                </a:lnTo>
                <a:lnTo>
                  <a:pt x="214388" y="142240"/>
                </a:lnTo>
                <a:lnTo>
                  <a:pt x="213053" y="129540"/>
                </a:lnTo>
                <a:lnTo>
                  <a:pt x="212584" y="128270"/>
                </a:lnTo>
                <a:lnTo>
                  <a:pt x="308688" y="128270"/>
                </a:lnTo>
                <a:lnTo>
                  <a:pt x="305616" y="109220"/>
                </a:lnTo>
                <a:close/>
              </a:path>
              <a:path w="313690" h="312420">
                <a:moveTo>
                  <a:pt x="279053" y="59690"/>
                </a:moveTo>
                <a:lnTo>
                  <a:pt x="177811" y="59690"/>
                </a:lnTo>
                <a:lnTo>
                  <a:pt x="177811" y="77470"/>
                </a:lnTo>
                <a:lnTo>
                  <a:pt x="176172" y="85090"/>
                </a:lnTo>
                <a:lnTo>
                  <a:pt x="171729" y="92710"/>
                </a:lnTo>
                <a:lnTo>
                  <a:pt x="165193" y="100330"/>
                </a:lnTo>
                <a:lnTo>
                  <a:pt x="157275" y="107950"/>
                </a:lnTo>
                <a:lnTo>
                  <a:pt x="118350" y="147320"/>
                </a:lnTo>
                <a:lnTo>
                  <a:pt x="111026" y="154940"/>
                </a:lnTo>
                <a:lnTo>
                  <a:pt x="103452" y="165100"/>
                </a:lnTo>
                <a:lnTo>
                  <a:pt x="98765" y="176530"/>
                </a:lnTo>
                <a:lnTo>
                  <a:pt x="100100" y="189230"/>
                </a:lnTo>
                <a:lnTo>
                  <a:pt x="100570" y="190500"/>
                </a:lnTo>
                <a:lnTo>
                  <a:pt x="102393" y="190500"/>
                </a:lnTo>
                <a:lnTo>
                  <a:pt x="103850" y="177800"/>
                </a:lnTo>
                <a:lnTo>
                  <a:pt x="114476" y="162560"/>
                </a:lnTo>
                <a:lnTo>
                  <a:pt x="157275" y="119380"/>
                </a:lnTo>
                <a:lnTo>
                  <a:pt x="176617" y="88900"/>
                </a:lnTo>
                <a:lnTo>
                  <a:pt x="296048" y="88900"/>
                </a:lnTo>
                <a:lnTo>
                  <a:pt x="282966" y="63500"/>
                </a:lnTo>
                <a:lnTo>
                  <a:pt x="279053" y="59690"/>
                </a:lnTo>
                <a:close/>
              </a:path>
              <a:path w="313690" h="312420">
                <a:moveTo>
                  <a:pt x="249054" y="30480"/>
                </a:moveTo>
                <a:lnTo>
                  <a:pt x="177773" y="30480"/>
                </a:lnTo>
                <a:lnTo>
                  <a:pt x="177773" y="48260"/>
                </a:lnTo>
                <a:lnTo>
                  <a:pt x="176134" y="55880"/>
                </a:lnTo>
                <a:lnTo>
                  <a:pt x="171691" y="63500"/>
                </a:lnTo>
                <a:lnTo>
                  <a:pt x="165155" y="71120"/>
                </a:lnTo>
                <a:lnTo>
                  <a:pt x="157237" y="80010"/>
                </a:lnTo>
                <a:lnTo>
                  <a:pt x="115289" y="121920"/>
                </a:lnTo>
                <a:lnTo>
                  <a:pt x="103569" y="134620"/>
                </a:lnTo>
                <a:lnTo>
                  <a:pt x="96750" y="144780"/>
                </a:lnTo>
                <a:lnTo>
                  <a:pt x="93593" y="152400"/>
                </a:lnTo>
                <a:lnTo>
                  <a:pt x="92861" y="161290"/>
                </a:lnTo>
                <a:lnTo>
                  <a:pt x="92873" y="162560"/>
                </a:lnTo>
                <a:lnTo>
                  <a:pt x="95145" y="162560"/>
                </a:lnTo>
                <a:lnTo>
                  <a:pt x="100503" y="149860"/>
                </a:lnTo>
                <a:lnTo>
                  <a:pt x="113270" y="134620"/>
                </a:lnTo>
                <a:lnTo>
                  <a:pt x="157313" y="90170"/>
                </a:lnTo>
                <a:lnTo>
                  <a:pt x="176668" y="59690"/>
                </a:lnTo>
                <a:lnTo>
                  <a:pt x="279053" y="59690"/>
                </a:lnTo>
                <a:lnTo>
                  <a:pt x="249054" y="30480"/>
                </a:lnTo>
                <a:close/>
              </a:path>
            </a:pathLst>
          </a:custGeom>
          <a:solidFill>
            <a:srgbClr val="A06F35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57415" y="5986224"/>
            <a:ext cx="68516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333333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58904" y="5986224"/>
            <a:ext cx="67627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8128" y="5879783"/>
            <a:ext cx="695724" cy="53004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267449" y="2565772"/>
            <a:ext cx="5922010" cy="1595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960"/>
              </a:lnSpc>
              <a:spcBef>
                <a:spcPts val="100"/>
              </a:spcBef>
              <a:tabLst>
                <a:tab pos="1538605" algn="l"/>
                <a:tab pos="3486785" algn="l"/>
              </a:tabLst>
            </a:pP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Q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u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m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p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u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i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endParaRPr sz="4600">
              <a:latin typeface="Bebas Neue"/>
              <a:cs typeface="Bebas Neue"/>
            </a:endParaRPr>
          </a:p>
          <a:p>
            <a:pPr marL="12700">
              <a:lnSpc>
                <a:spcPts val="4740"/>
              </a:lnSpc>
              <a:tabLst>
                <a:tab pos="3415029" algn="l"/>
                <a:tab pos="4220845" algn="l"/>
              </a:tabLst>
            </a:pP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t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t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m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u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n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h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d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 e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J</a:t>
            </a:r>
            <a:r>
              <a:rPr sz="4600" spc="-7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u</a:t>
            </a:r>
            <a:r>
              <a:rPr sz="4600" spc="-7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?</a:t>
            </a:r>
            <a:endParaRPr sz="4600">
              <a:latin typeface="Bebas Neue"/>
              <a:cs typeface="Bebas Neue"/>
            </a:endParaRPr>
          </a:p>
          <a:p>
            <a:pPr marL="12700">
              <a:lnSpc>
                <a:spcPts val="2660"/>
              </a:lnSpc>
            </a:pP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(Apocalipse</a:t>
            </a:r>
            <a:r>
              <a:rPr sz="2400" spc="-1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12:17)</a:t>
            </a:r>
            <a:endParaRPr sz="2400">
              <a:latin typeface="Montserrat"/>
              <a:cs typeface="Montserra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10036" y="2103606"/>
            <a:ext cx="0" cy="2651125"/>
          </a:xfrm>
          <a:custGeom>
            <a:avLst/>
            <a:gdLst/>
            <a:ahLst/>
            <a:cxnLst/>
            <a:rect l="l" t="t" r="r" b="b"/>
            <a:pathLst>
              <a:path h="2651125">
                <a:moveTo>
                  <a:pt x="0" y="0"/>
                </a:moveTo>
                <a:lnTo>
                  <a:pt x="0" y="2650782"/>
                </a:lnTo>
              </a:path>
            </a:pathLst>
          </a:custGeom>
          <a:ln w="952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/>
              <a:t>0</a:t>
            </a:r>
            <a:r>
              <a:rPr spc="-195" dirty="0"/>
              <a:t> </a:t>
            </a:r>
            <a:r>
              <a:rPr spc="-50" dirty="0"/>
              <a:t>3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6000750" cy="6858000"/>
            <a:chOff x="0" y="0"/>
            <a:chExt cx="600075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00061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6000750" cy="6858000"/>
            </a:xfrm>
            <a:custGeom>
              <a:avLst/>
              <a:gdLst/>
              <a:ahLst/>
              <a:cxnLst/>
              <a:rect l="l" t="t" r="r" b="b"/>
              <a:pathLst>
                <a:path w="6000750" h="6858000">
                  <a:moveTo>
                    <a:pt x="600061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6000610" y="6858000"/>
                  </a:lnTo>
                  <a:lnTo>
                    <a:pt x="6000610" y="0"/>
                  </a:lnTo>
                  <a:close/>
                </a:path>
              </a:pathLst>
            </a:custGeom>
            <a:solidFill>
              <a:srgbClr val="B76727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1023903" y="5872463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68470" y="5879783"/>
            <a:ext cx="695724" cy="53004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824761" y="2248291"/>
            <a:ext cx="4599940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191510" algn="l"/>
              </a:tabLst>
            </a:pPr>
            <a:r>
              <a:rPr sz="4600" dirty="0">
                <a:solidFill>
                  <a:srgbClr val="333333"/>
                </a:solidFill>
              </a:rPr>
              <a:t>A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p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c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a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l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p</a:t>
            </a:r>
            <a:r>
              <a:rPr sz="4600" spc="-4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s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e</a:t>
            </a:r>
            <a:r>
              <a:rPr sz="4600" dirty="0">
                <a:solidFill>
                  <a:srgbClr val="333333"/>
                </a:solidFill>
              </a:rPr>
              <a:t>	1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2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: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1</a:t>
            </a:r>
            <a:r>
              <a:rPr sz="4600" spc="-50" dirty="0">
                <a:solidFill>
                  <a:srgbClr val="333333"/>
                </a:solidFill>
              </a:rPr>
              <a:t> 7</a:t>
            </a:r>
            <a:endParaRPr sz="4600"/>
          </a:p>
        </p:txBody>
      </p:sp>
      <p:sp>
        <p:nvSpPr>
          <p:cNvPr id="8" name="object 8"/>
          <p:cNvSpPr txBox="1"/>
          <p:nvPr/>
        </p:nvSpPr>
        <p:spPr>
          <a:xfrm>
            <a:off x="6824761" y="3125682"/>
            <a:ext cx="4584700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Irou-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se</a:t>
            </a:r>
            <a:r>
              <a:rPr sz="1800" b="1" spc="30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o</a:t>
            </a:r>
            <a:r>
              <a:rPr sz="1800" b="1" spc="30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dragão</a:t>
            </a:r>
            <a:r>
              <a:rPr sz="1800" b="1" spc="30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contra</a:t>
            </a:r>
            <a:r>
              <a:rPr sz="1800" b="1" spc="30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a</a:t>
            </a:r>
            <a:r>
              <a:rPr sz="1800" b="1" spc="30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mulher</a:t>
            </a:r>
            <a:r>
              <a:rPr sz="1800" b="1" spc="30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50" dirty="0">
                <a:solidFill>
                  <a:srgbClr val="333333"/>
                </a:solidFill>
                <a:latin typeface="Montserrat Black"/>
                <a:cs typeface="Montserrat Black"/>
              </a:rPr>
              <a:t>e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foi</a:t>
            </a:r>
            <a:r>
              <a:rPr sz="1800" b="1" spc="254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pelejar</a:t>
            </a:r>
            <a:r>
              <a:rPr sz="1800" b="1" spc="26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com</a:t>
            </a:r>
            <a:r>
              <a:rPr sz="1800" b="1" spc="254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os</a:t>
            </a:r>
            <a:r>
              <a:rPr sz="1800" b="1" spc="26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restantes</a:t>
            </a:r>
            <a:r>
              <a:rPr sz="1800" b="1" spc="26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da</a:t>
            </a:r>
            <a:r>
              <a:rPr sz="1800" b="1" spc="254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sua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descendência,</a:t>
            </a:r>
            <a:r>
              <a:rPr sz="1800" b="1" spc="2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os</a:t>
            </a:r>
            <a:r>
              <a:rPr sz="1800" b="1" spc="3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que</a:t>
            </a:r>
            <a:r>
              <a:rPr sz="1800" b="1" spc="3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guardam</a:t>
            </a:r>
            <a:r>
              <a:rPr sz="1800" b="1" spc="3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os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mandamentos</a:t>
            </a:r>
            <a:r>
              <a:rPr sz="1800" b="1" spc="24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de</a:t>
            </a:r>
            <a:r>
              <a:rPr sz="1800" b="1" spc="25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Deus</a:t>
            </a:r>
            <a:r>
              <a:rPr sz="1800" b="1" spc="254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</a:t>
            </a:r>
            <a:r>
              <a:rPr sz="1800" b="1" spc="25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têm</a:t>
            </a:r>
            <a:r>
              <a:rPr sz="1800" b="1" spc="25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spc="-50" dirty="0">
                <a:solidFill>
                  <a:srgbClr val="333333"/>
                </a:solidFill>
                <a:latin typeface="Montserrat Black"/>
                <a:cs typeface="Montserrat Black"/>
              </a:rPr>
              <a:t>o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testemunho</a:t>
            </a:r>
            <a:r>
              <a:rPr sz="1800" b="1" spc="-8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de</a:t>
            </a:r>
            <a:r>
              <a:rPr sz="1800" b="1" spc="-7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Jesus.</a:t>
            </a:r>
            <a:endParaRPr sz="1800">
              <a:latin typeface="Montserrat Black"/>
              <a:cs typeface="Montserrat Black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57409" y="5986249"/>
            <a:ext cx="68516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333333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58897" y="5986249"/>
            <a:ext cx="67627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8128" y="5879783"/>
            <a:ext cx="695724" cy="53004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65424" y="1053697"/>
            <a:ext cx="7861300" cy="17456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765"/>
              </a:lnSpc>
              <a:spcBef>
                <a:spcPts val="100"/>
              </a:spcBef>
              <a:tabLst>
                <a:tab pos="502284" algn="l"/>
                <a:tab pos="2609850" algn="l"/>
                <a:tab pos="5444490" algn="l"/>
              </a:tabLst>
            </a:pPr>
            <a:r>
              <a:rPr sz="4600" spc="-50" dirty="0">
                <a:solidFill>
                  <a:srgbClr val="333333"/>
                </a:solidFill>
              </a:rPr>
              <a:t>O</a:t>
            </a:r>
            <a:r>
              <a:rPr sz="4600" dirty="0">
                <a:solidFill>
                  <a:srgbClr val="333333"/>
                </a:solidFill>
              </a:rPr>
              <a:t>	d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r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a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g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ã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o</a:t>
            </a:r>
            <a:r>
              <a:rPr sz="4600" dirty="0">
                <a:solidFill>
                  <a:srgbClr val="333333"/>
                </a:solidFill>
              </a:rPr>
              <a:t>	(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S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spc="295" dirty="0">
                <a:solidFill>
                  <a:srgbClr val="333333"/>
                </a:solidFill>
              </a:rPr>
              <a:t>ata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n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á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s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)</a:t>
            </a:r>
            <a:r>
              <a:rPr sz="4600" dirty="0">
                <a:solidFill>
                  <a:srgbClr val="333333"/>
                </a:solidFill>
              </a:rPr>
              <a:t>	p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r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s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g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u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e</a:t>
            </a:r>
            <a:endParaRPr sz="4600"/>
          </a:p>
          <a:p>
            <a:pPr marL="328930" marR="321945" algn="ctr">
              <a:lnSpc>
                <a:spcPct val="72700"/>
              </a:lnSpc>
              <a:spcBef>
                <a:spcPts val="750"/>
              </a:spcBef>
              <a:tabLst>
                <a:tab pos="831850" algn="l"/>
                <a:tab pos="2981960" algn="l"/>
                <a:tab pos="4488815" algn="l"/>
                <a:tab pos="5114925" algn="l"/>
                <a:tab pos="5296535" algn="l"/>
                <a:tab pos="5920105" algn="l"/>
              </a:tabLst>
            </a:pPr>
            <a:r>
              <a:rPr sz="4600" spc="-50" dirty="0">
                <a:solidFill>
                  <a:srgbClr val="333333"/>
                </a:solidFill>
              </a:rPr>
              <a:t>a</a:t>
            </a:r>
            <a:r>
              <a:rPr sz="4600" dirty="0">
                <a:solidFill>
                  <a:srgbClr val="333333"/>
                </a:solidFill>
              </a:rPr>
              <a:t>	m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u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l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h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r</a:t>
            </a:r>
            <a:r>
              <a:rPr sz="4600" dirty="0">
                <a:solidFill>
                  <a:srgbClr val="333333"/>
                </a:solidFill>
              </a:rPr>
              <a:t>	(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g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r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j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a</a:t>
            </a:r>
            <a:r>
              <a:rPr sz="4600" dirty="0">
                <a:solidFill>
                  <a:srgbClr val="333333"/>
                </a:solidFill>
              </a:rPr>
              <a:t>	d</a:t>
            </a:r>
            <a:r>
              <a:rPr sz="4600" spc="-50" dirty="0">
                <a:solidFill>
                  <a:srgbClr val="333333"/>
                </a:solidFill>
              </a:rPr>
              <a:t> e</a:t>
            </a:r>
            <a:r>
              <a:rPr sz="4600" dirty="0">
                <a:solidFill>
                  <a:srgbClr val="333333"/>
                </a:solidFill>
              </a:rPr>
              <a:t>	D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u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s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)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,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s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p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c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a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l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m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n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t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e</a:t>
            </a:r>
            <a:r>
              <a:rPr sz="4600" dirty="0">
                <a:solidFill>
                  <a:srgbClr val="333333"/>
                </a:solidFill>
              </a:rPr>
              <a:t>	o</a:t>
            </a:r>
            <a:r>
              <a:rPr sz="4600" spc="-50" dirty="0">
                <a:solidFill>
                  <a:srgbClr val="333333"/>
                </a:solidFill>
              </a:rPr>
              <a:t> s</a:t>
            </a:r>
            <a:r>
              <a:rPr sz="4600" dirty="0">
                <a:solidFill>
                  <a:srgbClr val="333333"/>
                </a:solidFill>
              </a:rPr>
              <a:t>		q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u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:</a:t>
            </a:r>
            <a:endParaRPr sz="4600"/>
          </a:p>
        </p:txBody>
      </p:sp>
      <p:sp>
        <p:nvSpPr>
          <p:cNvPr id="6" name="object 6"/>
          <p:cNvSpPr txBox="1"/>
          <p:nvPr/>
        </p:nvSpPr>
        <p:spPr>
          <a:xfrm>
            <a:off x="1669588" y="3029651"/>
            <a:ext cx="8853170" cy="2265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85519" indent="-2286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985519" algn="l"/>
              </a:tabLst>
            </a:pPr>
            <a:r>
              <a:rPr sz="2100" b="1" dirty="0">
                <a:solidFill>
                  <a:srgbClr val="A06F35"/>
                </a:solidFill>
                <a:latin typeface="Montserrat"/>
                <a:cs typeface="Montserrat"/>
              </a:rPr>
              <a:t>Guardam</a:t>
            </a:r>
            <a:r>
              <a:rPr sz="2100" b="1" spc="-10" dirty="0">
                <a:solidFill>
                  <a:srgbClr val="A06F35"/>
                </a:solidFill>
                <a:latin typeface="Montserrat"/>
                <a:cs typeface="Montserrat"/>
              </a:rPr>
              <a:t> </a:t>
            </a:r>
            <a:r>
              <a:rPr sz="2100" b="1" dirty="0">
                <a:solidFill>
                  <a:srgbClr val="A06F35"/>
                </a:solidFill>
                <a:latin typeface="Montserrat"/>
                <a:cs typeface="Montserrat"/>
              </a:rPr>
              <a:t>os</a:t>
            </a:r>
            <a:r>
              <a:rPr sz="2100" b="1" spc="-5" dirty="0">
                <a:solidFill>
                  <a:srgbClr val="A06F35"/>
                </a:solidFill>
                <a:latin typeface="Montserrat"/>
                <a:cs typeface="Montserrat"/>
              </a:rPr>
              <a:t> </a:t>
            </a:r>
            <a:r>
              <a:rPr sz="2100" b="1" dirty="0">
                <a:solidFill>
                  <a:srgbClr val="A06F35"/>
                </a:solidFill>
                <a:latin typeface="Montserrat"/>
                <a:cs typeface="Montserrat"/>
              </a:rPr>
              <a:t>mandamentos</a:t>
            </a:r>
            <a:r>
              <a:rPr sz="2100" b="1" spc="-5" dirty="0">
                <a:solidFill>
                  <a:srgbClr val="A06F35"/>
                </a:solidFill>
                <a:latin typeface="Montserrat"/>
                <a:cs typeface="Montserrat"/>
              </a:rPr>
              <a:t> </a:t>
            </a:r>
            <a:r>
              <a:rPr sz="2100" b="1" dirty="0">
                <a:solidFill>
                  <a:srgbClr val="A06F35"/>
                </a:solidFill>
                <a:latin typeface="Montserrat"/>
                <a:cs typeface="Montserrat"/>
              </a:rPr>
              <a:t>de</a:t>
            </a:r>
            <a:r>
              <a:rPr sz="2100" b="1" spc="-5" dirty="0">
                <a:solidFill>
                  <a:srgbClr val="A06F35"/>
                </a:solidFill>
                <a:latin typeface="Montserrat"/>
                <a:cs typeface="Montserrat"/>
              </a:rPr>
              <a:t> </a:t>
            </a:r>
            <a:r>
              <a:rPr sz="2100" b="1" dirty="0">
                <a:solidFill>
                  <a:srgbClr val="A06F35"/>
                </a:solidFill>
                <a:latin typeface="Montserrat"/>
                <a:cs typeface="Montserrat"/>
              </a:rPr>
              <a:t>Deus</a:t>
            </a:r>
            <a:r>
              <a:rPr sz="2100" b="1" spc="-50" dirty="0">
                <a:solidFill>
                  <a:srgbClr val="A06F35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–</a:t>
            </a:r>
            <a:r>
              <a:rPr sz="2100" spc="-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São</a:t>
            </a:r>
            <a:r>
              <a:rPr sz="2100" spc="-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ﬁéis</a:t>
            </a:r>
            <a:r>
              <a:rPr sz="2100" spc="-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à</a:t>
            </a:r>
            <a:r>
              <a:rPr sz="2100" spc="-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Sua </a:t>
            </a:r>
            <a:r>
              <a:rPr sz="2100" spc="-20" dirty="0">
                <a:solidFill>
                  <a:srgbClr val="333333"/>
                </a:solidFill>
                <a:latin typeface="Montserrat"/>
                <a:cs typeface="Montserrat"/>
              </a:rPr>
              <a:t>lei.</a:t>
            </a:r>
            <a:endParaRPr sz="2100">
              <a:latin typeface="Montserrat"/>
              <a:cs typeface="Montserrat"/>
            </a:endParaRPr>
          </a:p>
          <a:p>
            <a:pPr marL="905510" marR="175260" indent="-239395">
              <a:lnSpc>
                <a:spcPct val="100000"/>
              </a:lnSpc>
              <a:buAutoNum type="arabicPeriod"/>
              <a:tabLst>
                <a:tab pos="1182370" algn="l"/>
              </a:tabLst>
            </a:pPr>
            <a:r>
              <a:rPr sz="2100" b="1" dirty="0">
                <a:solidFill>
                  <a:srgbClr val="A06F35"/>
                </a:solidFill>
                <a:latin typeface="Montserrat"/>
                <a:cs typeface="Montserrat"/>
              </a:rPr>
              <a:t>Têm</a:t>
            </a:r>
            <a:r>
              <a:rPr sz="2100" b="1" spc="-40" dirty="0">
                <a:solidFill>
                  <a:srgbClr val="A06F35"/>
                </a:solidFill>
                <a:latin typeface="Montserrat"/>
                <a:cs typeface="Montserrat"/>
              </a:rPr>
              <a:t> </a:t>
            </a:r>
            <a:r>
              <a:rPr sz="2100" b="1" dirty="0">
                <a:solidFill>
                  <a:srgbClr val="A06F35"/>
                </a:solidFill>
                <a:latin typeface="Montserrat"/>
                <a:cs typeface="Montserrat"/>
              </a:rPr>
              <a:t>o</a:t>
            </a:r>
            <a:r>
              <a:rPr sz="2100" b="1" spc="-35" dirty="0">
                <a:solidFill>
                  <a:srgbClr val="A06F35"/>
                </a:solidFill>
                <a:latin typeface="Montserrat"/>
                <a:cs typeface="Montserrat"/>
              </a:rPr>
              <a:t> </a:t>
            </a:r>
            <a:r>
              <a:rPr sz="2100" b="1" dirty="0">
                <a:solidFill>
                  <a:srgbClr val="A06F35"/>
                </a:solidFill>
                <a:latin typeface="Montserrat"/>
                <a:cs typeface="Montserrat"/>
              </a:rPr>
              <a:t>testemunho</a:t>
            </a:r>
            <a:r>
              <a:rPr sz="2100" b="1" spc="-35" dirty="0">
                <a:solidFill>
                  <a:srgbClr val="A06F35"/>
                </a:solidFill>
                <a:latin typeface="Montserrat"/>
                <a:cs typeface="Montserrat"/>
              </a:rPr>
              <a:t> </a:t>
            </a:r>
            <a:r>
              <a:rPr sz="2100" b="1" dirty="0">
                <a:solidFill>
                  <a:srgbClr val="A06F35"/>
                </a:solidFill>
                <a:latin typeface="Montserrat"/>
                <a:cs typeface="Montserrat"/>
              </a:rPr>
              <a:t>de</a:t>
            </a:r>
            <a:r>
              <a:rPr sz="2100" b="1" spc="-40" dirty="0">
                <a:solidFill>
                  <a:srgbClr val="A06F35"/>
                </a:solidFill>
                <a:latin typeface="Montserrat"/>
                <a:cs typeface="Montserrat"/>
              </a:rPr>
              <a:t> </a:t>
            </a:r>
            <a:r>
              <a:rPr sz="2100" b="1" dirty="0">
                <a:solidFill>
                  <a:srgbClr val="A06F35"/>
                </a:solidFill>
                <a:latin typeface="Montserrat"/>
                <a:cs typeface="Montserrat"/>
              </a:rPr>
              <a:t>Jesus</a:t>
            </a:r>
            <a:r>
              <a:rPr sz="2100" b="1" spc="-80" dirty="0">
                <a:solidFill>
                  <a:srgbClr val="A06F35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–</a:t>
            </a:r>
            <a:r>
              <a:rPr sz="21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21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acordo</a:t>
            </a:r>
            <a:r>
              <a:rPr sz="21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com</a:t>
            </a:r>
            <a:r>
              <a:rPr sz="21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spc="-10" dirty="0">
                <a:solidFill>
                  <a:srgbClr val="333333"/>
                </a:solidFill>
                <a:latin typeface="Montserrat"/>
                <a:cs typeface="Montserrat"/>
              </a:rPr>
              <a:t>Apocalipse 	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19:10,</a:t>
            </a:r>
            <a:r>
              <a:rPr sz="21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21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testemunho</a:t>
            </a:r>
            <a:r>
              <a:rPr sz="21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21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Jesus</a:t>
            </a:r>
            <a:r>
              <a:rPr sz="21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é</a:t>
            </a:r>
            <a:r>
              <a:rPr sz="21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21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espírito</a:t>
            </a:r>
            <a:r>
              <a:rPr sz="21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21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spc="-10" dirty="0">
                <a:solidFill>
                  <a:srgbClr val="333333"/>
                </a:solidFill>
                <a:latin typeface="Montserrat"/>
                <a:cs typeface="Montserrat"/>
              </a:rPr>
              <a:t>profecia.</a:t>
            </a:r>
            <a:endParaRPr sz="2100">
              <a:latin typeface="Montserrat"/>
              <a:cs typeface="Montserrat"/>
            </a:endParaRPr>
          </a:p>
          <a:p>
            <a:pPr marL="12700" marR="5080" algn="ctr">
              <a:lnSpc>
                <a:spcPct val="100000"/>
              </a:lnSpc>
              <a:spcBef>
                <a:spcPts val="2520"/>
              </a:spcBef>
            </a:pP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Isso</a:t>
            </a:r>
            <a:r>
              <a:rPr sz="21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indica</a:t>
            </a:r>
            <a:r>
              <a:rPr sz="21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que</a:t>
            </a:r>
            <a:r>
              <a:rPr sz="21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21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povo</a:t>
            </a:r>
            <a:r>
              <a:rPr sz="21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21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Deus</a:t>
            </a:r>
            <a:r>
              <a:rPr sz="21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nos</a:t>
            </a:r>
            <a:r>
              <a:rPr sz="21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últimos</a:t>
            </a:r>
            <a:r>
              <a:rPr sz="21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dias</a:t>
            </a:r>
            <a:r>
              <a:rPr sz="21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será</a:t>
            </a:r>
            <a:r>
              <a:rPr sz="21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spc="-10" dirty="0">
                <a:solidFill>
                  <a:srgbClr val="333333"/>
                </a:solidFill>
                <a:latin typeface="Montserrat"/>
                <a:cs typeface="Montserrat"/>
              </a:rPr>
              <a:t>caracterizado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pela</a:t>
            </a:r>
            <a:r>
              <a:rPr sz="2100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obediência</a:t>
            </a:r>
            <a:r>
              <a:rPr sz="2100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à</a:t>
            </a:r>
            <a:r>
              <a:rPr sz="2100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spc="-10" dirty="0">
                <a:solidFill>
                  <a:srgbClr val="333333"/>
                </a:solidFill>
                <a:latin typeface="Montserrat"/>
                <a:cs typeface="Montserrat"/>
              </a:rPr>
              <a:t>Palavra</a:t>
            </a:r>
            <a:r>
              <a:rPr sz="2100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2100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Deus</a:t>
            </a:r>
            <a:r>
              <a:rPr sz="2100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2100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pela</a:t>
            </a:r>
            <a:r>
              <a:rPr sz="2100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presença</a:t>
            </a:r>
            <a:r>
              <a:rPr sz="2100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do</a:t>
            </a:r>
            <a:r>
              <a:rPr sz="2100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spc="-25" dirty="0">
                <a:solidFill>
                  <a:srgbClr val="333333"/>
                </a:solidFill>
                <a:latin typeface="Montserrat"/>
                <a:cs typeface="Montserrat"/>
              </a:rPr>
              <a:t>dom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profético</a:t>
            </a:r>
            <a:r>
              <a:rPr sz="21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em</a:t>
            </a:r>
            <a:r>
              <a:rPr sz="21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seu</a:t>
            </a:r>
            <a:r>
              <a:rPr sz="2100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spc="-10" dirty="0">
                <a:solidFill>
                  <a:srgbClr val="333333"/>
                </a:solidFill>
                <a:latin typeface="Montserrat"/>
                <a:cs typeface="Montserrat"/>
              </a:rPr>
              <a:t>meio.</a:t>
            </a:r>
            <a:endParaRPr sz="2100"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5885" y="5872476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0455" y="5879783"/>
            <a:ext cx="695724" cy="53004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315175" y="2472978"/>
            <a:ext cx="4765675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2400" b="1" spc="-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dom</a:t>
            </a:r>
            <a:r>
              <a:rPr sz="2400" b="1" spc="-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2400" b="1" spc="-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profecia</a:t>
            </a:r>
            <a:r>
              <a:rPr sz="2400" b="1" spc="-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é</a:t>
            </a:r>
            <a:r>
              <a:rPr sz="2400" b="1" spc="-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um</a:t>
            </a:r>
            <a:r>
              <a:rPr sz="2400" b="1" spc="-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spc="-20" dirty="0">
                <a:solidFill>
                  <a:srgbClr val="333333"/>
                </a:solidFill>
                <a:latin typeface="Montserrat"/>
                <a:cs typeface="Montserrat"/>
              </a:rPr>
              <a:t>meio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2400" b="1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Deus</a:t>
            </a:r>
            <a:r>
              <a:rPr sz="2400" b="1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orientar</a:t>
            </a:r>
            <a:r>
              <a:rPr sz="2400" b="1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Seu</a:t>
            </a:r>
            <a:r>
              <a:rPr sz="2400" b="1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spc="-10" dirty="0">
                <a:solidFill>
                  <a:srgbClr val="333333"/>
                </a:solidFill>
                <a:latin typeface="Montserrat"/>
                <a:cs typeface="Montserrat"/>
              </a:rPr>
              <a:t>povo.</a:t>
            </a:r>
            <a:endParaRPr sz="2400">
              <a:latin typeface="Montserrat"/>
              <a:cs typeface="Montserrat"/>
            </a:endParaRPr>
          </a:p>
          <a:p>
            <a:pPr marL="12700" marR="851535">
              <a:lnSpc>
                <a:spcPct val="100000"/>
              </a:lnSpc>
            </a:pP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Ele</a:t>
            </a:r>
            <a:r>
              <a:rPr sz="24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se</a:t>
            </a:r>
            <a:r>
              <a:rPr sz="24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manifesta</a:t>
            </a:r>
            <a:r>
              <a:rPr sz="24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na</a:t>
            </a:r>
            <a:r>
              <a:rPr sz="24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igreja </a:t>
            </a:r>
            <a:r>
              <a:rPr sz="2400" spc="-20" dirty="0">
                <a:solidFill>
                  <a:srgbClr val="333333"/>
                </a:solidFill>
                <a:latin typeface="Montserrat"/>
                <a:cs typeface="Montserrat"/>
              </a:rPr>
              <a:t>remanescente</a:t>
            </a:r>
            <a:r>
              <a:rPr sz="24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como</a:t>
            </a:r>
            <a:r>
              <a:rPr sz="24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um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sinal</a:t>
            </a:r>
            <a:r>
              <a:rPr sz="2400" spc="-6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especial.</a:t>
            </a:r>
            <a:endParaRPr sz="2400">
              <a:latin typeface="Montserrat"/>
              <a:cs typeface="Montserra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11719" y="2111358"/>
            <a:ext cx="0" cy="2651125"/>
          </a:xfrm>
          <a:custGeom>
            <a:avLst/>
            <a:gdLst/>
            <a:ahLst/>
            <a:cxnLst/>
            <a:rect l="l" t="t" r="r" b="b"/>
            <a:pathLst>
              <a:path h="2651125">
                <a:moveTo>
                  <a:pt x="0" y="0"/>
                </a:moveTo>
                <a:lnTo>
                  <a:pt x="0" y="2650782"/>
                </a:lnTo>
              </a:path>
            </a:pathLst>
          </a:custGeom>
          <a:ln w="952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05681" y="1520012"/>
            <a:ext cx="6768090" cy="416942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57409" y="5986224"/>
            <a:ext cx="68516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333333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58897" y="5986224"/>
            <a:ext cx="67627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8128" y="5879783"/>
            <a:ext cx="695724" cy="53004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267449" y="2556588"/>
            <a:ext cx="5589905" cy="1595120"/>
          </a:xfrm>
          <a:prstGeom prst="rect">
            <a:avLst/>
          </a:prstGeom>
        </p:spPr>
        <p:txBody>
          <a:bodyPr vert="horz" wrap="square" lIns="0" tIns="154940" rIns="0" bIns="0" rtlCol="0">
            <a:spAutoFit/>
          </a:bodyPr>
          <a:lstStyle/>
          <a:p>
            <a:pPr marL="12700" marR="5080">
              <a:lnSpc>
                <a:spcPct val="79700"/>
              </a:lnSpc>
              <a:spcBef>
                <a:spcPts val="1220"/>
              </a:spcBef>
              <a:tabLst>
                <a:tab pos="1550670" algn="l"/>
                <a:tab pos="3241040" algn="l"/>
                <a:tab pos="4892040" algn="l"/>
              </a:tabLst>
            </a:pP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C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m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r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c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n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h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c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r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u</a:t>
            </a:r>
            <a:r>
              <a:rPr sz="4600" spc="-7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m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v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r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d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a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d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i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r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p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r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f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434" dirty="0">
                <a:solidFill>
                  <a:srgbClr val="333333"/>
                </a:solidFill>
                <a:latin typeface="Bebas Neue"/>
                <a:cs typeface="Bebas Neue"/>
              </a:rPr>
              <a:t>t</a:t>
            </a:r>
            <a:r>
              <a:rPr sz="4600" spc="509" dirty="0">
                <a:solidFill>
                  <a:srgbClr val="333333"/>
                </a:solidFill>
                <a:latin typeface="Bebas Neue"/>
                <a:cs typeface="Bebas Neue"/>
              </a:rPr>
              <a:t>a</a:t>
            </a:r>
            <a:r>
              <a:rPr sz="4600" spc="-40" dirty="0">
                <a:solidFill>
                  <a:srgbClr val="333333"/>
                </a:solidFill>
                <a:latin typeface="Bebas Neue"/>
                <a:cs typeface="Bebas Neue"/>
              </a:rPr>
              <a:t>?</a:t>
            </a:r>
            <a:endParaRPr sz="4600">
              <a:latin typeface="Bebas Neue"/>
              <a:cs typeface="Bebas Neue"/>
            </a:endParaRPr>
          </a:p>
          <a:p>
            <a:pPr marL="12700">
              <a:lnSpc>
                <a:spcPts val="2440"/>
              </a:lnSpc>
            </a:pP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(Mateus</a:t>
            </a:r>
            <a:r>
              <a:rPr sz="2400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7:15-20)</a:t>
            </a:r>
            <a:endParaRPr sz="2400">
              <a:latin typeface="Montserrat"/>
              <a:cs typeface="Montserra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10036" y="2103606"/>
            <a:ext cx="0" cy="2651125"/>
          </a:xfrm>
          <a:custGeom>
            <a:avLst/>
            <a:gdLst/>
            <a:ahLst/>
            <a:cxnLst/>
            <a:rect l="l" t="t" r="r" b="b"/>
            <a:pathLst>
              <a:path h="2651125">
                <a:moveTo>
                  <a:pt x="0" y="0"/>
                </a:moveTo>
                <a:lnTo>
                  <a:pt x="0" y="2650782"/>
                </a:lnTo>
              </a:path>
            </a:pathLst>
          </a:custGeom>
          <a:ln w="952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/>
              <a:t>0</a:t>
            </a:r>
            <a:r>
              <a:rPr spc="-195" dirty="0"/>
              <a:t> </a:t>
            </a:r>
            <a:r>
              <a:rPr spc="-50" dirty="0"/>
              <a:t>4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4328541" cy="6858000"/>
            <a:chOff x="0" y="0"/>
            <a:chExt cx="4328541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328541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4325810" cy="6858000"/>
            </a:xfrm>
            <a:custGeom>
              <a:avLst/>
              <a:gdLst/>
              <a:ahLst/>
              <a:cxnLst/>
              <a:rect l="l" t="t" r="r" b="b"/>
              <a:pathLst>
                <a:path w="2993390" h="6858000">
                  <a:moveTo>
                    <a:pt x="299314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993148" y="6858000"/>
                  </a:lnTo>
                  <a:lnTo>
                    <a:pt x="2993148" y="0"/>
                  </a:lnTo>
                  <a:close/>
                </a:path>
              </a:pathLst>
            </a:custGeom>
            <a:solidFill>
              <a:srgbClr val="B76727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68470" y="5879783"/>
            <a:ext cx="695724" cy="53004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148361" y="1555948"/>
            <a:ext cx="4093210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17725" algn="l"/>
              </a:tabLst>
            </a:pPr>
            <a:r>
              <a:rPr sz="4600" dirty="0">
                <a:solidFill>
                  <a:srgbClr val="333333"/>
                </a:solidFill>
              </a:rPr>
              <a:t>m</a:t>
            </a:r>
            <a:r>
              <a:rPr sz="4600" spc="-75" dirty="0">
                <a:solidFill>
                  <a:srgbClr val="333333"/>
                </a:solidFill>
              </a:rPr>
              <a:t> </a:t>
            </a:r>
            <a:r>
              <a:rPr sz="4600" spc="215" dirty="0">
                <a:solidFill>
                  <a:srgbClr val="333333"/>
                </a:solidFill>
              </a:rPr>
              <a:t>at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u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s</a:t>
            </a:r>
            <a:r>
              <a:rPr sz="4600" dirty="0">
                <a:solidFill>
                  <a:srgbClr val="333333"/>
                </a:solidFill>
              </a:rPr>
              <a:t>	7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: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1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5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-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2</a:t>
            </a:r>
            <a:r>
              <a:rPr sz="4600" spc="-50" dirty="0">
                <a:solidFill>
                  <a:srgbClr val="333333"/>
                </a:solidFill>
              </a:rPr>
              <a:t> 0</a:t>
            </a:r>
            <a:endParaRPr sz="4600"/>
          </a:p>
        </p:txBody>
      </p:sp>
      <p:sp>
        <p:nvSpPr>
          <p:cNvPr id="7" name="object 7"/>
          <p:cNvSpPr txBox="1"/>
          <p:nvPr/>
        </p:nvSpPr>
        <p:spPr>
          <a:xfrm>
            <a:off x="5148361" y="2453984"/>
            <a:ext cx="6560820" cy="3947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46710" algn="just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solidFill>
                  <a:srgbClr val="333333"/>
                </a:solidFill>
                <a:latin typeface="Montserrat Black"/>
                <a:cs typeface="Montserrat Black"/>
              </a:rPr>
              <a:t>Acautelai-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vos</a:t>
            </a:r>
            <a:r>
              <a:rPr sz="1800" b="1" spc="114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dos</a:t>
            </a:r>
            <a:r>
              <a:rPr sz="1800" b="1" spc="13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falsos</a:t>
            </a:r>
            <a:r>
              <a:rPr sz="1800" b="1" spc="13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profetas,</a:t>
            </a:r>
            <a:r>
              <a:rPr sz="1800" b="1" spc="13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que</a:t>
            </a:r>
            <a:r>
              <a:rPr sz="1800" b="1" spc="13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se</a:t>
            </a:r>
            <a:r>
              <a:rPr sz="1800" b="1" spc="13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vos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apresentam</a:t>
            </a:r>
            <a:r>
              <a:rPr sz="1800" b="1" spc="15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disfarçados</a:t>
            </a:r>
            <a:r>
              <a:rPr sz="1800" b="1" spc="15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em</a:t>
            </a:r>
            <a:r>
              <a:rPr sz="1800" b="1" spc="15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ovelhas,</a:t>
            </a:r>
            <a:r>
              <a:rPr sz="1800" b="1" spc="16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mas</a:t>
            </a:r>
            <a:r>
              <a:rPr sz="1800" b="1" spc="15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por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dentro</a:t>
            </a:r>
            <a:r>
              <a:rPr sz="1800" b="1" spc="-4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são</a:t>
            </a:r>
            <a:r>
              <a:rPr sz="1800" b="1" spc="-4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lobos</a:t>
            </a:r>
            <a:r>
              <a:rPr sz="1800" b="1" spc="-4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roubadores.</a:t>
            </a:r>
            <a:r>
              <a:rPr sz="1800" b="1" spc="-4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Pelos</a:t>
            </a:r>
            <a:r>
              <a:rPr sz="1800" b="1" spc="-4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seus</a:t>
            </a:r>
            <a:r>
              <a:rPr sz="1800" b="1" spc="-4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frutos</a:t>
            </a:r>
            <a:r>
              <a:rPr sz="1800" b="1" spc="-5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os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conhecereis.</a:t>
            </a:r>
            <a:r>
              <a:rPr sz="1800" b="1" spc="215" dirty="0">
                <a:solidFill>
                  <a:srgbClr val="333333"/>
                </a:solidFill>
                <a:latin typeface="Montserrat Black"/>
                <a:cs typeface="Montserrat Black"/>
              </a:rPr>
              <a:t>   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Colhem-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se,</a:t>
            </a:r>
            <a:r>
              <a:rPr sz="1800" spc="190" dirty="0">
                <a:solidFill>
                  <a:srgbClr val="333333"/>
                </a:solidFill>
                <a:latin typeface="Montserrat"/>
                <a:cs typeface="Montserrat"/>
              </a:rPr>
              <a:t> 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porventura,</a:t>
            </a:r>
            <a:r>
              <a:rPr sz="1800" spc="190" dirty="0">
                <a:solidFill>
                  <a:srgbClr val="333333"/>
                </a:solidFill>
                <a:latin typeface="Montserrat"/>
                <a:cs typeface="Montserrat"/>
              </a:rPr>
              <a:t> 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uvas</a:t>
            </a:r>
            <a:r>
              <a:rPr sz="1800" spc="190" dirty="0">
                <a:solidFill>
                  <a:srgbClr val="333333"/>
                </a:solidFill>
                <a:latin typeface="Montserrat"/>
                <a:cs typeface="Montserrat"/>
              </a:rPr>
              <a:t>   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dos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espinheiros</a:t>
            </a:r>
            <a:r>
              <a:rPr sz="1800" spc="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ou</a:t>
            </a:r>
            <a:r>
              <a:rPr sz="1800" spc="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ﬁgos</a:t>
            </a:r>
            <a:r>
              <a:rPr sz="1800" spc="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dos</a:t>
            </a:r>
            <a:r>
              <a:rPr sz="1800" spc="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abrolhos?</a:t>
            </a:r>
            <a:r>
              <a:rPr sz="1800" spc="6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Assim,</a:t>
            </a:r>
            <a:r>
              <a:rPr sz="1800" spc="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toda</a:t>
            </a:r>
            <a:r>
              <a:rPr sz="1800" spc="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árvore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boa</a:t>
            </a:r>
            <a:r>
              <a:rPr sz="1800" spc="3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produz</a:t>
            </a:r>
            <a:r>
              <a:rPr sz="1800" spc="3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bons</a:t>
            </a:r>
            <a:r>
              <a:rPr sz="1800" spc="3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frutos,</a:t>
            </a:r>
            <a:r>
              <a:rPr sz="1800" spc="3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porém</a:t>
            </a:r>
            <a:r>
              <a:rPr sz="1800" spc="3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1800" spc="3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árvore</a:t>
            </a:r>
            <a:r>
              <a:rPr sz="1800" spc="3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má</a:t>
            </a:r>
            <a:r>
              <a:rPr sz="1800" spc="3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produz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frutos</a:t>
            </a:r>
            <a:r>
              <a:rPr sz="1800" spc="3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maus.</a:t>
            </a:r>
            <a:r>
              <a:rPr sz="1800" spc="3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Não</a:t>
            </a:r>
            <a:r>
              <a:rPr sz="1800" spc="3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pode</a:t>
            </a:r>
            <a:r>
              <a:rPr sz="1800" spc="3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1800" spc="3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árvore</a:t>
            </a:r>
            <a:r>
              <a:rPr sz="1800" spc="3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boa</a:t>
            </a:r>
            <a:r>
              <a:rPr sz="1800" spc="3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produzir</a:t>
            </a:r>
            <a:r>
              <a:rPr sz="1800" spc="3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frutos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maus,</a:t>
            </a:r>
            <a:r>
              <a:rPr sz="1800" spc="40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nem</a:t>
            </a:r>
            <a:r>
              <a:rPr sz="1800" spc="409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1800" spc="409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árvore</a:t>
            </a:r>
            <a:r>
              <a:rPr sz="1800" spc="409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má</a:t>
            </a:r>
            <a:r>
              <a:rPr sz="1800" spc="409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produzir</a:t>
            </a:r>
            <a:r>
              <a:rPr sz="1800" spc="409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frutos</a:t>
            </a:r>
            <a:r>
              <a:rPr sz="1800" spc="409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bons.</a:t>
            </a:r>
            <a:r>
              <a:rPr sz="1800" spc="409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Toda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árvore</a:t>
            </a:r>
            <a:r>
              <a:rPr sz="1800" spc="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que</a:t>
            </a:r>
            <a:r>
              <a:rPr sz="1800" spc="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não</a:t>
            </a:r>
            <a:r>
              <a:rPr sz="1800" spc="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produz</a:t>
            </a:r>
            <a:r>
              <a:rPr sz="1800" spc="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bom</a:t>
            </a:r>
            <a:r>
              <a:rPr sz="1800" spc="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fruto</a:t>
            </a:r>
            <a:r>
              <a:rPr sz="1800" spc="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é</a:t>
            </a:r>
            <a:r>
              <a:rPr sz="1800" spc="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cortada</a:t>
            </a:r>
            <a:r>
              <a:rPr sz="1800" spc="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800" spc="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lançada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ao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fogo.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Assim,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pois,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pelos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seus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frutos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os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conhecereis.</a:t>
            </a:r>
            <a:endParaRPr sz="1800">
              <a:latin typeface="Montserrat"/>
              <a:cs typeface="Montserrat"/>
            </a:endParaRPr>
          </a:p>
          <a:p>
            <a:pPr>
              <a:lnSpc>
                <a:spcPct val="100000"/>
              </a:lnSpc>
            </a:pPr>
            <a:endParaRPr sz="1800">
              <a:latin typeface="Montserrat"/>
              <a:cs typeface="Montserrat"/>
            </a:endParaRPr>
          </a:p>
          <a:p>
            <a:pPr>
              <a:lnSpc>
                <a:spcPct val="100000"/>
              </a:lnSpc>
              <a:spcBef>
                <a:spcPts val="960"/>
              </a:spcBef>
            </a:pPr>
            <a:endParaRPr sz="1800">
              <a:latin typeface="Montserrat"/>
              <a:cs typeface="Montserrat"/>
            </a:endParaRPr>
          </a:p>
          <a:p>
            <a:pPr marL="5887720" marR="5080" algn="r">
              <a:lnSpc>
                <a:spcPct val="73500"/>
              </a:lnSpc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57409" y="5986249"/>
            <a:ext cx="68516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333333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58897" y="5986249"/>
            <a:ext cx="67627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8128" y="5879783"/>
            <a:ext cx="695724" cy="53004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756851" y="3232924"/>
            <a:ext cx="4660265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100965" indent="-228600" algn="just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É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um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dos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dons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espirituais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concedidos para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guiar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povo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Deus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(Amós</a:t>
            </a:r>
            <a:r>
              <a:rPr sz="1800" b="1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spc="-20" dirty="0">
                <a:solidFill>
                  <a:srgbClr val="333333"/>
                </a:solidFill>
                <a:latin typeface="Montserrat"/>
                <a:cs typeface="Montserrat"/>
              </a:rPr>
              <a:t>3:7;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1</a:t>
            </a:r>
            <a:r>
              <a:rPr sz="1800" b="1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Coríntios</a:t>
            </a:r>
            <a:r>
              <a:rPr sz="1800" b="1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"/>
                <a:cs typeface="Montserrat"/>
              </a:rPr>
              <a:t>12:10)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.</a:t>
            </a:r>
            <a:endParaRPr sz="1800">
              <a:latin typeface="Montserrat"/>
              <a:cs typeface="Montserrat"/>
            </a:endParaRPr>
          </a:p>
          <a:p>
            <a:pPr marL="241300" marR="508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Profetas</a:t>
            </a:r>
            <a:r>
              <a:rPr sz="18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são</a:t>
            </a:r>
            <a:r>
              <a:rPr sz="1800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chamados</a:t>
            </a:r>
            <a:r>
              <a:rPr sz="18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para</a:t>
            </a:r>
            <a:r>
              <a:rPr sz="1800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transmitir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mensagens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Deus,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fortalecer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fé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50" dirty="0">
                <a:solidFill>
                  <a:srgbClr val="333333"/>
                </a:solidFill>
                <a:latin typeface="Montserrat"/>
                <a:cs typeface="Montserrat"/>
              </a:rPr>
              <a:t>e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advertir</a:t>
            </a:r>
            <a:r>
              <a:rPr sz="18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contra</a:t>
            </a:r>
            <a:r>
              <a:rPr sz="18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1800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erro</a:t>
            </a:r>
            <a:r>
              <a:rPr sz="18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(2</a:t>
            </a:r>
            <a:r>
              <a:rPr sz="1800" b="1" spc="-6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Pedro</a:t>
            </a:r>
            <a:r>
              <a:rPr sz="1800" b="1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"/>
                <a:cs typeface="Montserrat"/>
              </a:rPr>
              <a:t>1:21)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.</a:t>
            </a:r>
            <a:endParaRPr sz="1800">
              <a:latin typeface="Montserrat"/>
              <a:cs typeface="Montserra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756858" y="1888337"/>
            <a:ext cx="4349115" cy="1236345"/>
          </a:xfrm>
          <a:prstGeom prst="rect">
            <a:avLst/>
          </a:prstGeom>
        </p:spPr>
        <p:txBody>
          <a:bodyPr vert="horz" wrap="square" lIns="0" tIns="203835" rIns="0" bIns="0" rtlCol="0">
            <a:spAutoFit/>
          </a:bodyPr>
          <a:lstStyle/>
          <a:p>
            <a:pPr marL="12700" marR="5080">
              <a:lnSpc>
                <a:spcPct val="72700"/>
              </a:lnSpc>
              <a:spcBef>
                <a:spcPts val="1605"/>
              </a:spcBef>
              <a:tabLst>
                <a:tab pos="514984" algn="l"/>
                <a:tab pos="852169" algn="l"/>
                <a:tab pos="1743710" algn="l"/>
              </a:tabLst>
            </a:pPr>
            <a:r>
              <a:rPr sz="4600" spc="-50" dirty="0">
                <a:solidFill>
                  <a:srgbClr val="333333"/>
                </a:solidFill>
              </a:rPr>
              <a:t>o</a:t>
            </a:r>
            <a:r>
              <a:rPr sz="4600" dirty="0">
                <a:solidFill>
                  <a:srgbClr val="333333"/>
                </a:solidFill>
              </a:rPr>
              <a:t>	d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50" dirty="0">
                <a:solidFill>
                  <a:srgbClr val="333333"/>
                </a:solidFill>
              </a:rPr>
              <a:t> m</a:t>
            </a:r>
            <a:r>
              <a:rPr sz="4600" dirty="0">
                <a:solidFill>
                  <a:srgbClr val="333333"/>
                </a:solidFill>
              </a:rPr>
              <a:t>	p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r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f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é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t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c</a:t>
            </a:r>
            <a:r>
              <a:rPr sz="4600" spc="-50" dirty="0">
                <a:solidFill>
                  <a:srgbClr val="333333"/>
                </a:solidFill>
              </a:rPr>
              <a:t> o </a:t>
            </a:r>
            <a:r>
              <a:rPr sz="4600" dirty="0">
                <a:solidFill>
                  <a:srgbClr val="333333"/>
                </a:solidFill>
              </a:rPr>
              <a:t>n</a:t>
            </a:r>
            <a:r>
              <a:rPr sz="4600" spc="-50" dirty="0">
                <a:solidFill>
                  <a:srgbClr val="333333"/>
                </a:solidFill>
              </a:rPr>
              <a:t> a</a:t>
            </a:r>
            <a:r>
              <a:rPr sz="4600" dirty="0">
                <a:solidFill>
                  <a:srgbClr val="333333"/>
                </a:solidFill>
              </a:rPr>
              <a:t>	b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í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b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l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a</a:t>
            </a:r>
            <a:endParaRPr sz="4600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4560" y="2149005"/>
            <a:ext cx="5875515" cy="247731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82488" y="1134176"/>
            <a:ext cx="10227945" cy="450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100" b="1" dirty="0">
                <a:solidFill>
                  <a:srgbClr val="333333"/>
                </a:solidFill>
                <a:latin typeface="Montserrat"/>
                <a:cs typeface="Montserrat"/>
              </a:rPr>
              <a:t>Jesus</a:t>
            </a:r>
            <a:r>
              <a:rPr sz="2100" b="1" spc="-6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b="1" dirty="0">
                <a:solidFill>
                  <a:srgbClr val="333333"/>
                </a:solidFill>
                <a:latin typeface="Montserrat"/>
                <a:cs typeface="Montserrat"/>
              </a:rPr>
              <a:t>nos</a:t>
            </a:r>
            <a:r>
              <a:rPr sz="2100" b="1" spc="-6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b="1" dirty="0">
                <a:solidFill>
                  <a:srgbClr val="333333"/>
                </a:solidFill>
                <a:latin typeface="Montserrat"/>
                <a:cs typeface="Montserrat"/>
              </a:rPr>
              <a:t>ensina</a:t>
            </a:r>
            <a:r>
              <a:rPr sz="2100" b="1" spc="-6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b="1" dirty="0">
                <a:solidFill>
                  <a:srgbClr val="333333"/>
                </a:solidFill>
                <a:latin typeface="Montserrat"/>
                <a:cs typeface="Montserrat"/>
              </a:rPr>
              <a:t>que</a:t>
            </a:r>
            <a:r>
              <a:rPr sz="2100" b="1" spc="-6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b="1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2100" b="1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b="1" dirty="0">
                <a:solidFill>
                  <a:srgbClr val="333333"/>
                </a:solidFill>
                <a:latin typeface="Montserrat"/>
                <a:cs typeface="Montserrat"/>
              </a:rPr>
              <a:t>verdadeiro</a:t>
            </a:r>
            <a:r>
              <a:rPr sz="2100" b="1" spc="-6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b="1" dirty="0">
                <a:solidFill>
                  <a:srgbClr val="333333"/>
                </a:solidFill>
                <a:latin typeface="Montserrat"/>
                <a:cs typeface="Montserrat"/>
              </a:rPr>
              <a:t>profeta</a:t>
            </a:r>
            <a:r>
              <a:rPr sz="2100" b="1" spc="-6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b="1" dirty="0">
                <a:solidFill>
                  <a:srgbClr val="333333"/>
                </a:solidFill>
                <a:latin typeface="Montserrat"/>
                <a:cs typeface="Montserrat"/>
              </a:rPr>
              <a:t>deve</a:t>
            </a:r>
            <a:r>
              <a:rPr sz="2100" b="1" spc="-6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b="1" dirty="0">
                <a:solidFill>
                  <a:srgbClr val="333333"/>
                </a:solidFill>
                <a:latin typeface="Montserrat"/>
                <a:cs typeface="Montserrat"/>
              </a:rPr>
              <a:t>ser</a:t>
            </a:r>
            <a:r>
              <a:rPr sz="2100" b="1" spc="-6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b="1" dirty="0">
                <a:solidFill>
                  <a:srgbClr val="333333"/>
                </a:solidFill>
                <a:latin typeface="Montserrat"/>
                <a:cs typeface="Montserrat"/>
              </a:rPr>
              <a:t>avaliado</a:t>
            </a:r>
            <a:r>
              <a:rPr sz="2100" b="1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b="1" dirty="0">
                <a:solidFill>
                  <a:srgbClr val="333333"/>
                </a:solidFill>
                <a:latin typeface="Montserrat"/>
                <a:cs typeface="Montserrat"/>
              </a:rPr>
              <a:t>por</a:t>
            </a:r>
            <a:r>
              <a:rPr sz="2100" b="1" spc="-6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b="1" dirty="0">
                <a:solidFill>
                  <a:srgbClr val="333333"/>
                </a:solidFill>
                <a:latin typeface="Montserrat"/>
                <a:cs typeface="Montserrat"/>
              </a:rPr>
              <a:t>sua</a:t>
            </a:r>
            <a:r>
              <a:rPr sz="2100" b="1" spc="-6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b="1" spc="-10" dirty="0">
                <a:solidFill>
                  <a:srgbClr val="333333"/>
                </a:solidFill>
                <a:latin typeface="Montserrat"/>
                <a:cs typeface="Montserrat"/>
              </a:rPr>
              <a:t>vida, </a:t>
            </a:r>
            <a:r>
              <a:rPr sz="2100" b="1" dirty="0">
                <a:solidFill>
                  <a:srgbClr val="333333"/>
                </a:solidFill>
                <a:latin typeface="Montserrat"/>
                <a:cs typeface="Montserrat"/>
              </a:rPr>
              <a:t>caráter</a:t>
            </a:r>
            <a:r>
              <a:rPr sz="2100" b="1" spc="-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b="1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2100" b="1" spc="-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b="1" dirty="0">
                <a:solidFill>
                  <a:srgbClr val="333333"/>
                </a:solidFill>
                <a:latin typeface="Montserrat"/>
                <a:cs typeface="Montserrat"/>
              </a:rPr>
              <a:t>impacto</a:t>
            </a:r>
            <a:r>
              <a:rPr sz="2100" b="1" spc="-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b="1" dirty="0">
                <a:solidFill>
                  <a:srgbClr val="333333"/>
                </a:solidFill>
                <a:latin typeface="Montserrat"/>
                <a:cs typeface="Montserrat"/>
              </a:rPr>
              <a:t>espiritual.</a:t>
            </a:r>
            <a:r>
              <a:rPr sz="2100" b="1" spc="-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b="1" dirty="0">
                <a:solidFill>
                  <a:srgbClr val="333333"/>
                </a:solidFill>
                <a:latin typeface="Montserrat"/>
                <a:cs typeface="Montserrat"/>
              </a:rPr>
              <a:t>Alguns</a:t>
            </a:r>
            <a:r>
              <a:rPr sz="2100" b="1" spc="-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b="1" dirty="0">
                <a:solidFill>
                  <a:srgbClr val="333333"/>
                </a:solidFill>
                <a:latin typeface="Montserrat"/>
                <a:cs typeface="Montserrat"/>
              </a:rPr>
              <a:t>critérios</a:t>
            </a:r>
            <a:r>
              <a:rPr sz="2100" b="1" spc="-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b="1" dirty="0">
                <a:solidFill>
                  <a:srgbClr val="333333"/>
                </a:solidFill>
                <a:latin typeface="Montserrat"/>
                <a:cs typeface="Montserrat"/>
              </a:rPr>
              <a:t>para</a:t>
            </a:r>
            <a:r>
              <a:rPr sz="2100" b="1" spc="-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b="1" spc="-20" dirty="0">
                <a:solidFill>
                  <a:srgbClr val="333333"/>
                </a:solidFill>
                <a:latin typeface="Montserrat"/>
                <a:cs typeface="Montserrat"/>
              </a:rPr>
              <a:t>identiﬁcá-</a:t>
            </a:r>
            <a:r>
              <a:rPr sz="2100" b="1" dirty="0">
                <a:solidFill>
                  <a:srgbClr val="333333"/>
                </a:solidFill>
                <a:latin typeface="Montserrat"/>
                <a:cs typeface="Montserrat"/>
              </a:rPr>
              <a:t>lo</a:t>
            </a:r>
            <a:r>
              <a:rPr sz="2100" b="1" spc="-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b="1" spc="-10" dirty="0">
                <a:solidFill>
                  <a:srgbClr val="333333"/>
                </a:solidFill>
                <a:latin typeface="Montserrat"/>
                <a:cs typeface="Montserrat"/>
              </a:rPr>
              <a:t>incluem:</a:t>
            </a:r>
            <a:endParaRPr sz="2100">
              <a:latin typeface="Montserrat"/>
              <a:cs typeface="Montserrat"/>
            </a:endParaRPr>
          </a:p>
          <a:p>
            <a:pPr marL="482600" indent="-228600">
              <a:lnSpc>
                <a:spcPct val="100000"/>
              </a:lnSpc>
              <a:spcBef>
                <a:spcPts val="2520"/>
              </a:spcBef>
              <a:buAutoNum type="arabicPeriod"/>
              <a:tabLst>
                <a:tab pos="482600" algn="l"/>
              </a:tabLst>
            </a:pPr>
            <a:r>
              <a:rPr sz="2100" b="1" dirty="0">
                <a:solidFill>
                  <a:srgbClr val="A06F35"/>
                </a:solidFill>
                <a:latin typeface="Montserrat"/>
                <a:cs typeface="Montserrat"/>
              </a:rPr>
              <a:t>Harmonia</a:t>
            </a:r>
            <a:r>
              <a:rPr sz="2100" b="1" spc="114" dirty="0">
                <a:solidFill>
                  <a:srgbClr val="A06F35"/>
                </a:solidFill>
                <a:latin typeface="Montserrat"/>
                <a:cs typeface="Montserrat"/>
              </a:rPr>
              <a:t> </a:t>
            </a:r>
            <a:r>
              <a:rPr sz="2100" b="1" dirty="0">
                <a:solidFill>
                  <a:srgbClr val="A06F35"/>
                </a:solidFill>
                <a:latin typeface="Montserrat"/>
                <a:cs typeface="Montserrat"/>
              </a:rPr>
              <a:t>com</a:t>
            </a:r>
            <a:r>
              <a:rPr sz="2100" b="1" spc="114" dirty="0">
                <a:solidFill>
                  <a:srgbClr val="A06F35"/>
                </a:solidFill>
                <a:latin typeface="Montserrat"/>
                <a:cs typeface="Montserrat"/>
              </a:rPr>
              <a:t> </a:t>
            </a:r>
            <a:r>
              <a:rPr sz="2100" b="1" dirty="0">
                <a:solidFill>
                  <a:srgbClr val="A06F35"/>
                </a:solidFill>
                <a:latin typeface="Montserrat"/>
                <a:cs typeface="Montserrat"/>
              </a:rPr>
              <a:t>a</a:t>
            </a:r>
            <a:r>
              <a:rPr sz="2100" b="1" spc="114" dirty="0">
                <a:solidFill>
                  <a:srgbClr val="A06F35"/>
                </a:solidFill>
                <a:latin typeface="Montserrat"/>
                <a:cs typeface="Montserrat"/>
              </a:rPr>
              <a:t> </a:t>
            </a:r>
            <a:r>
              <a:rPr sz="2100" b="1" dirty="0">
                <a:solidFill>
                  <a:srgbClr val="A06F35"/>
                </a:solidFill>
                <a:latin typeface="Montserrat"/>
                <a:cs typeface="Montserrat"/>
              </a:rPr>
              <a:t>Bíblia</a:t>
            </a:r>
            <a:r>
              <a:rPr sz="2100" b="1" spc="114" dirty="0">
                <a:solidFill>
                  <a:srgbClr val="A06F35"/>
                </a:solidFill>
                <a:latin typeface="Montserrat"/>
                <a:cs typeface="Montserrat"/>
              </a:rPr>
              <a:t> </a:t>
            </a:r>
            <a:r>
              <a:rPr sz="2100" b="1" dirty="0">
                <a:solidFill>
                  <a:srgbClr val="A06F35"/>
                </a:solidFill>
                <a:latin typeface="Montserrat"/>
                <a:cs typeface="Montserrat"/>
              </a:rPr>
              <a:t>(Isaías</a:t>
            </a:r>
            <a:r>
              <a:rPr sz="2100" b="1" spc="114" dirty="0">
                <a:solidFill>
                  <a:srgbClr val="A06F35"/>
                </a:solidFill>
                <a:latin typeface="Montserrat"/>
                <a:cs typeface="Montserrat"/>
              </a:rPr>
              <a:t> </a:t>
            </a:r>
            <a:r>
              <a:rPr sz="2100" b="1" dirty="0">
                <a:solidFill>
                  <a:srgbClr val="A06F35"/>
                </a:solidFill>
                <a:latin typeface="Montserrat"/>
                <a:cs typeface="Montserrat"/>
              </a:rPr>
              <a:t>8:20)</a:t>
            </a:r>
            <a:r>
              <a:rPr sz="2100" b="1" spc="114" dirty="0">
                <a:solidFill>
                  <a:srgbClr val="A06F35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-</a:t>
            </a:r>
            <a:r>
              <a:rPr sz="2100" spc="1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Suas</a:t>
            </a:r>
            <a:r>
              <a:rPr sz="2100" spc="10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mensagens</a:t>
            </a:r>
            <a:r>
              <a:rPr sz="2100" spc="1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devem</a:t>
            </a:r>
            <a:r>
              <a:rPr sz="2100" spc="1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estar</a:t>
            </a:r>
            <a:r>
              <a:rPr sz="2100" spc="10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spc="-25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endParaRPr sz="2100">
              <a:latin typeface="Montserrat"/>
              <a:cs typeface="Montserrat"/>
            </a:endParaRPr>
          </a:p>
          <a:p>
            <a:pPr marL="482600">
              <a:lnSpc>
                <a:spcPct val="100000"/>
              </a:lnSpc>
            </a:pP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acordo</a:t>
            </a:r>
            <a:r>
              <a:rPr sz="21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com</a:t>
            </a:r>
            <a:r>
              <a:rPr sz="21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21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spc="-10" dirty="0">
                <a:solidFill>
                  <a:srgbClr val="333333"/>
                </a:solidFill>
                <a:latin typeface="Montserrat"/>
                <a:cs typeface="Montserrat"/>
              </a:rPr>
              <a:t>Palavra</a:t>
            </a:r>
            <a:r>
              <a:rPr sz="21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21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spc="-10" dirty="0">
                <a:solidFill>
                  <a:srgbClr val="333333"/>
                </a:solidFill>
                <a:latin typeface="Montserrat"/>
                <a:cs typeface="Montserrat"/>
              </a:rPr>
              <a:t>Deus.</a:t>
            </a:r>
            <a:endParaRPr sz="2100">
              <a:latin typeface="Montserrat"/>
              <a:cs typeface="Montserrat"/>
            </a:endParaRPr>
          </a:p>
          <a:p>
            <a:pPr marL="481965" indent="-239395">
              <a:lnSpc>
                <a:spcPct val="100000"/>
              </a:lnSpc>
              <a:buAutoNum type="arabicPeriod" startAt="2"/>
              <a:tabLst>
                <a:tab pos="481965" algn="l"/>
              </a:tabLst>
            </a:pPr>
            <a:r>
              <a:rPr sz="2100" b="1" dirty="0">
                <a:solidFill>
                  <a:srgbClr val="A06F35"/>
                </a:solidFill>
                <a:latin typeface="Montserrat"/>
                <a:cs typeface="Montserrat"/>
              </a:rPr>
              <a:t>Frutos</a:t>
            </a:r>
            <a:r>
              <a:rPr sz="2100" b="1" spc="120" dirty="0">
                <a:solidFill>
                  <a:srgbClr val="A06F35"/>
                </a:solidFill>
                <a:latin typeface="Montserrat"/>
                <a:cs typeface="Montserrat"/>
              </a:rPr>
              <a:t> </a:t>
            </a:r>
            <a:r>
              <a:rPr sz="2100" b="1" dirty="0">
                <a:solidFill>
                  <a:srgbClr val="A06F35"/>
                </a:solidFill>
                <a:latin typeface="Montserrat"/>
                <a:cs typeface="Montserrat"/>
              </a:rPr>
              <a:t>do</a:t>
            </a:r>
            <a:r>
              <a:rPr sz="2100" b="1" spc="125" dirty="0">
                <a:solidFill>
                  <a:srgbClr val="A06F35"/>
                </a:solidFill>
                <a:latin typeface="Montserrat"/>
                <a:cs typeface="Montserrat"/>
              </a:rPr>
              <a:t> </a:t>
            </a:r>
            <a:r>
              <a:rPr sz="2100" b="1" dirty="0">
                <a:solidFill>
                  <a:srgbClr val="A06F35"/>
                </a:solidFill>
                <a:latin typeface="Montserrat"/>
                <a:cs typeface="Montserrat"/>
              </a:rPr>
              <a:t>Espírito</a:t>
            </a:r>
            <a:r>
              <a:rPr sz="2100" b="1" spc="125" dirty="0">
                <a:solidFill>
                  <a:srgbClr val="A06F35"/>
                </a:solidFill>
                <a:latin typeface="Montserrat"/>
                <a:cs typeface="Montserrat"/>
              </a:rPr>
              <a:t> </a:t>
            </a:r>
            <a:r>
              <a:rPr sz="2100" b="1" dirty="0">
                <a:solidFill>
                  <a:srgbClr val="A06F35"/>
                </a:solidFill>
                <a:latin typeface="Montserrat"/>
                <a:cs typeface="Montserrat"/>
              </a:rPr>
              <a:t>Santo</a:t>
            </a:r>
            <a:r>
              <a:rPr sz="2100" b="1" spc="120" dirty="0">
                <a:solidFill>
                  <a:srgbClr val="A06F35"/>
                </a:solidFill>
                <a:latin typeface="Montserrat"/>
                <a:cs typeface="Montserrat"/>
              </a:rPr>
              <a:t> </a:t>
            </a:r>
            <a:r>
              <a:rPr sz="2100" b="1" dirty="0">
                <a:solidFill>
                  <a:srgbClr val="A06F35"/>
                </a:solidFill>
                <a:latin typeface="Montserrat"/>
                <a:cs typeface="Montserrat"/>
              </a:rPr>
              <a:t>(Mateus</a:t>
            </a:r>
            <a:r>
              <a:rPr sz="2100" b="1" spc="125" dirty="0">
                <a:solidFill>
                  <a:srgbClr val="A06F35"/>
                </a:solidFill>
                <a:latin typeface="Montserrat"/>
                <a:cs typeface="Montserrat"/>
              </a:rPr>
              <a:t> </a:t>
            </a:r>
            <a:r>
              <a:rPr sz="2100" b="1" spc="-30" dirty="0">
                <a:solidFill>
                  <a:srgbClr val="A06F35"/>
                </a:solidFill>
                <a:latin typeface="Montserrat"/>
                <a:cs typeface="Montserrat"/>
              </a:rPr>
              <a:t>7:16-</a:t>
            </a:r>
            <a:r>
              <a:rPr sz="2100" b="1" dirty="0">
                <a:solidFill>
                  <a:srgbClr val="A06F35"/>
                </a:solidFill>
                <a:latin typeface="Montserrat"/>
                <a:cs typeface="Montserrat"/>
              </a:rPr>
              <a:t>20)</a:t>
            </a:r>
            <a:r>
              <a:rPr sz="2100" b="1" spc="125" dirty="0">
                <a:solidFill>
                  <a:srgbClr val="A06F35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-</a:t>
            </a:r>
            <a:r>
              <a:rPr sz="2100" spc="114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Sua</a:t>
            </a:r>
            <a:r>
              <a:rPr sz="2100" spc="114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vida</a:t>
            </a:r>
            <a:r>
              <a:rPr sz="2100" spc="114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deve</a:t>
            </a:r>
            <a:r>
              <a:rPr sz="2100" spc="114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reﬂetir</a:t>
            </a:r>
            <a:r>
              <a:rPr sz="2100" spc="1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spc="-10" dirty="0">
                <a:solidFill>
                  <a:srgbClr val="333333"/>
                </a:solidFill>
                <a:latin typeface="Montserrat"/>
                <a:cs typeface="Montserrat"/>
              </a:rPr>
              <a:t>amor,</a:t>
            </a:r>
            <a:endParaRPr sz="2100">
              <a:latin typeface="Montserrat"/>
              <a:cs typeface="Montserrat"/>
            </a:endParaRPr>
          </a:p>
          <a:p>
            <a:pPr marL="482600">
              <a:lnSpc>
                <a:spcPct val="100000"/>
              </a:lnSpc>
            </a:pP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humildade</a:t>
            </a:r>
            <a:r>
              <a:rPr sz="2100" spc="-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2100" spc="-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obediência</a:t>
            </a:r>
            <a:r>
              <a:rPr sz="2100" spc="-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2100" spc="-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spc="-10" dirty="0">
                <a:solidFill>
                  <a:srgbClr val="333333"/>
                </a:solidFill>
                <a:latin typeface="Montserrat"/>
                <a:cs typeface="Montserrat"/>
              </a:rPr>
              <a:t>Deus.</a:t>
            </a:r>
            <a:endParaRPr sz="2100">
              <a:latin typeface="Montserrat"/>
              <a:cs typeface="Montserrat"/>
            </a:endParaRPr>
          </a:p>
          <a:p>
            <a:pPr marL="482600" marR="5080" indent="-240029">
              <a:lnSpc>
                <a:spcPct val="100000"/>
              </a:lnSpc>
              <a:buAutoNum type="arabicPeriod" startAt="3"/>
              <a:tabLst>
                <a:tab pos="482600" algn="l"/>
              </a:tabLst>
            </a:pPr>
            <a:r>
              <a:rPr sz="2100" b="1" dirty="0">
                <a:solidFill>
                  <a:srgbClr val="A06F35"/>
                </a:solidFill>
                <a:latin typeface="Montserrat"/>
                <a:cs typeface="Montserrat"/>
              </a:rPr>
              <a:t>Cumprimento</a:t>
            </a:r>
            <a:r>
              <a:rPr sz="2100" b="1" spc="-25" dirty="0">
                <a:solidFill>
                  <a:srgbClr val="A06F35"/>
                </a:solidFill>
                <a:latin typeface="Montserrat"/>
                <a:cs typeface="Montserrat"/>
              </a:rPr>
              <a:t> </a:t>
            </a:r>
            <a:r>
              <a:rPr sz="2100" b="1" dirty="0">
                <a:solidFill>
                  <a:srgbClr val="A06F35"/>
                </a:solidFill>
                <a:latin typeface="Montserrat"/>
                <a:cs typeface="Montserrat"/>
              </a:rPr>
              <a:t>de</a:t>
            </a:r>
            <a:r>
              <a:rPr sz="2100" b="1" spc="-25" dirty="0">
                <a:solidFill>
                  <a:srgbClr val="A06F35"/>
                </a:solidFill>
                <a:latin typeface="Montserrat"/>
                <a:cs typeface="Montserrat"/>
              </a:rPr>
              <a:t> </a:t>
            </a:r>
            <a:r>
              <a:rPr sz="2100" b="1" dirty="0">
                <a:solidFill>
                  <a:srgbClr val="A06F35"/>
                </a:solidFill>
                <a:latin typeface="Montserrat"/>
                <a:cs typeface="Montserrat"/>
              </a:rPr>
              <a:t>profecias</a:t>
            </a:r>
            <a:r>
              <a:rPr sz="2100" b="1" spc="-20" dirty="0">
                <a:solidFill>
                  <a:srgbClr val="A06F35"/>
                </a:solidFill>
                <a:latin typeface="Montserrat"/>
                <a:cs typeface="Montserrat"/>
              </a:rPr>
              <a:t> </a:t>
            </a:r>
            <a:r>
              <a:rPr sz="2100" b="1" dirty="0">
                <a:solidFill>
                  <a:srgbClr val="A06F35"/>
                </a:solidFill>
                <a:latin typeface="Montserrat"/>
                <a:cs typeface="Montserrat"/>
              </a:rPr>
              <a:t>(Jeremias</a:t>
            </a:r>
            <a:r>
              <a:rPr sz="2100" b="1" spc="-25" dirty="0">
                <a:solidFill>
                  <a:srgbClr val="A06F35"/>
                </a:solidFill>
                <a:latin typeface="Montserrat"/>
                <a:cs typeface="Montserrat"/>
              </a:rPr>
              <a:t> </a:t>
            </a:r>
            <a:r>
              <a:rPr sz="2100" b="1" dirty="0">
                <a:solidFill>
                  <a:srgbClr val="A06F35"/>
                </a:solidFill>
                <a:latin typeface="Montserrat"/>
                <a:cs typeface="Montserrat"/>
              </a:rPr>
              <a:t>28:9)</a:t>
            </a:r>
            <a:r>
              <a:rPr sz="2100" b="1" spc="-20" dirty="0">
                <a:solidFill>
                  <a:srgbClr val="A06F35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-</a:t>
            </a:r>
            <a:r>
              <a:rPr sz="2100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Se</a:t>
            </a:r>
            <a:r>
              <a:rPr sz="2100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Deus</a:t>
            </a:r>
            <a:r>
              <a:rPr sz="2100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falou</a:t>
            </a:r>
            <a:r>
              <a:rPr sz="2100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através</a:t>
            </a:r>
            <a:r>
              <a:rPr sz="2100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spc="-10" dirty="0">
                <a:solidFill>
                  <a:srgbClr val="333333"/>
                </a:solidFill>
                <a:latin typeface="Montserrat"/>
                <a:cs typeface="Montserrat"/>
              </a:rPr>
              <a:t>dele,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suas</a:t>
            </a:r>
            <a:r>
              <a:rPr sz="21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predições</a:t>
            </a:r>
            <a:r>
              <a:rPr sz="21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se</a:t>
            </a:r>
            <a:r>
              <a:rPr sz="21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spc="-10" dirty="0">
                <a:solidFill>
                  <a:srgbClr val="333333"/>
                </a:solidFill>
                <a:latin typeface="Montserrat"/>
                <a:cs typeface="Montserrat"/>
              </a:rPr>
              <a:t>realizarão.</a:t>
            </a:r>
            <a:endParaRPr sz="2100">
              <a:latin typeface="Montserrat"/>
              <a:cs typeface="Montserrat"/>
            </a:endParaRPr>
          </a:p>
          <a:p>
            <a:pPr marL="482600" marR="5080" indent="-228600">
              <a:lnSpc>
                <a:spcPct val="100000"/>
              </a:lnSpc>
              <a:buAutoNum type="arabicPeriod" startAt="3"/>
              <a:tabLst>
                <a:tab pos="482600" algn="l"/>
                <a:tab pos="927100" algn="l"/>
                <a:tab pos="2458085" algn="l"/>
                <a:tab pos="2785745" algn="l"/>
                <a:tab pos="3728085" algn="l"/>
                <a:tab pos="4709160" algn="l"/>
                <a:tab pos="5074920" algn="l"/>
                <a:tab pos="5895340" algn="l"/>
                <a:tab pos="6770370" algn="l"/>
                <a:tab pos="7023100" algn="l"/>
                <a:tab pos="7668895" algn="l"/>
                <a:tab pos="9247505" algn="l"/>
              </a:tabLst>
            </a:pPr>
            <a:r>
              <a:rPr sz="2100" b="1" spc="-10" dirty="0">
                <a:solidFill>
                  <a:srgbClr val="A06F35"/>
                </a:solidFill>
                <a:latin typeface="Montserrat"/>
                <a:cs typeface="Montserrat"/>
              </a:rPr>
              <a:t>	Exaltação</a:t>
            </a:r>
            <a:r>
              <a:rPr sz="2100" b="1" dirty="0">
                <a:solidFill>
                  <a:srgbClr val="A06F35"/>
                </a:solidFill>
                <a:latin typeface="Montserrat"/>
                <a:cs typeface="Montserrat"/>
              </a:rPr>
              <a:t>	</a:t>
            </a:r>
            <a:r>
              <a:rPr sz="2100" b="1" spc="-50" dirty="0">
                <a:solidFill>
                  <a:srgbClr val="A06F35"/>
                </a:solidFill>
                <a:latin typeface="Montserrat"/>
                <a:cs typeface="Montserrat"/>
              </a:rPr>
              <a:t>a</a:t>
            </a:r>
            <a:r>
              <a:rPr sz="2100" b="1" dirty="0">
                <a:solidFill>
                  <a:srgbClr val="A06F35"/>
                </a:solidFill>
                <a:latin typeface="Montserrat"/>
                <a:cs typeface="Montserrat"/>
              </a:rPr>
              <a:t>	</a:t>
            </a:r>
            <a:r>
              <a:rPr sz="2100" b="1" spc="-10" dirty="0">
                <a:solidFill>
                  <a:srgbClr val="A06F35"/>
                </a:solidFill>
                <a:latin typeface="Montserrat"/>
                <a:cs typeface="Montserrat"/>
              </a:rPr>
              <a:t>Jesus</a:t>
            </a:r>
            <a:r>
              <a:rPr sz="2100" b="1" dirty="0">
                <a:solidFill>
                  <a:srgbClr val="A06F35"/>
                </a:solidFill>
                <a:latin typeface="Montserrat"/>
                <a:cs typeface="Montserrat"/>
              </a:rPr>
              <a:t>	</a:t>
            </a:r>
            <a:r>
              <a:rPr sz="2100" b="1" spc="-10" dirty="0">
                <a:solidFill>
                  <a:srgbClr val="A06F35"/>
                </a:solidFill>
                <a:latin typeface="Montserrat"/>
                <a:cs typeface="Montserrat"/>
              </a:rPr>
              <a:t>Cristo</a:t>
            </a:r>
            <a:r>
              <a:rPr sz="2100" b="1" dirty="0">
                <a:solidFill>
                  <a:srgbClr val="A06F35"/>
                </a:solidFill>
                <a:latin typeface="Montserrat"/>
                <a:cs typeface="Montserrat"/>
              </a:rPr>
              <a:t>	</a:t>
            </a:r>
            <a:r>
              <a:rPr sz="2100" b="1" spc="-25" dirty="0">
                <a:solidFill>
                  <a:srgbClr val="A06F35"/>
                </a:solidFill>
                <a:latin typeface="Montserrat"/>
                <a:cs typeface="Montserrat"/>
              </a:rPr>
              <a:t>(1</a:t>
            </a:r>
            <a:r>
              <a:rPr sz="2100" b="1" dirty="0">
                <a:solidFill>
                  <a:srgbClr val="A06F35"/>
                </a:solidFill>
                <a:latin typeface="Montserrat"/>
                <a:cs typeface="Montserrat"/>
              </a:rPr>
              <a:t>	</a:t>
            </a:r>
            <a:r>
              <a:rPr sz="2100" b="1" spc="-20" dirty="0">
                <a:solidFill>
                  <a:srgbClr val="A06F35"/>
                </a:solidFill>
                <a:latin typeface="Montserrat"/>
                <a:cs typeface="Montserrat"/>
              </a:rPr>
              <a:t>João</a:t>
            </a:r>
            <a:r>
              <a:rPr sz="2100" b="1" dirty="0">
                <a:solidFill>
                  <a:srgbClr val="A06F35"/>
                </a:solidFill>
                <a:latin typeface="Montserrat"/>
                <a:cs typeface="Montserrat"/>
              </a:rPr>
              <a:t>	</a:t>
            </a:r>
            <a:r>
              <a:rPr sz="2100" b="1" spc="-20" dirty="0">
                <a:solidFill>
                  <a:srgbClr val="A06F35"/>
                </a:solidFill>
                <a:latin typeface="Montserrat"/>
                <a:cs typeface="Montserrat"/>
              </a:rPr>
              <a:t>4:1-</a:t>
            </a:r>
            <a:r>
              <a:rPr sz="2100" b="1" spc="-25" dirty="0">
                <a:solidFill>
                  <a:srgbClr val="A06F35"/>
                </a:solidFill>
                <a:latin typeface="Montserrat"/>
                <a:cs typeface="Montserrat"/>
              </a:rPr>
              <a:t>2)</a:t>
            </a:r>
            <a:r>
              <a:rPr sz="2100" b="1" dirty="0">
                <a:solidFill>
                  <a:srgbClr val="A06F35"/>
                </a:solidFill>
                <a:latin typeface="Montserrat"/>
                <a:cs typeface="Montserrat"/>
              </a:rPr>
              <a:t>	</a:t>
            </a:r>
            <a:r>
              <a:rPr sz="2100" spc="-50" dirty="0">
                <a:solidFill>
                  <a:srgbClr val="333333"/>
                </a:solidFill>
                <a:latin typeface="Montserrat"/>
                <a:cs typeface="Montserrat"/>
              </a:rPr>
              <a:t>-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	</a:t>
            </a:r>
            <a:r>
              <a:rPr sz="2100" spc="-25" dirty="0">
                <a:solidFill>
                  <a:srgbClr val="333333"/>
                </a:solidFill>
                <a:latin typeface="Montserrat"/>
                <a:cs typeface="Montserrat"/>
              </a:rPr>
              <a:t>Um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	</a:t>
            </a:r>
            <a:r>
              <a:rPr sz="2100" spc="-10" dirty="0">
                <a:solidFill>
                  <a:srgbClr val="333333"/>
                </a:solidFill>
                <a:latin typeface="Montserrat"/>
                <a:cs typeface="Montserrat"/>
              </a:rPr>
              <a:t>verdadeiro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	</a:t>
            </a:r>
            <a:r>
              <a:rPr sz="2100" spc="-10" dirty="0">
                <a:solidFill>
                  <a:srgbClr val="333333"/>
                </a:solidFill>
                <a:latin typeface="Montserrat"/>
                <a:cs typeface="Montserrat"/>
              </a:rPr>
              <a:t>profeta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sempre</a:t>
            </a:r>
            <a:r>
              <a:rPr sz="21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aponta</a:t>
            </a:r>
            <a:r>
              <a:rPr sz="2100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para</a:t>
            </a:r>
            <a:r>
              <a:rPr sz="2100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spc="-10" dirty="0">
                <a:solidFill>
                  <a:srgbClr val="333333"/>
                </a:solidFill>
                <a:latin typeface="Montserrat"/>
                <a:cs typeface="Montserrat"/>
              </a:rPr>
              <a:t>Cristo.</a:t>
            </a:r>
            <a:endParaRPr sz="2100">
              <a:latin typeface="Montserrat"/>
              <a:cs typeface="Montserrat"/>
            </a:endParaRPr>
          </a:p>
          <a:p>
            <a:pPr marL="12700" marR="5080">
              <a:lnSpc>
                <a:spcPct val="100000"/>
              </a:lnSpc>
              <a:spcBef>
                <a:spcPts val="2520"/>
              </a:spcBef>
              <a:tabLst>
                <a:tab pos="1557655" algn="l"/>
                <a:tab pos="2527935" algn="l"/>
                <a:tab pos="4152265" algn="l"/>
                <a:tab pos="5680710" algn="l"/>
                <a:tab pos="7094220" algn="l"/>
                <a:tab pos="8066405" algn="l"/>
                <a:tab pos="8786495" algn="l"/>
              </a:tabLst>
            </a:pPr>
            <a:r>
              <a:rPr sz="2100" spc="-10" dirty="0">
                <a:solidFill>
                  <a:srgbClr val="333333"/>
                </a:solidFill>
                <a:latin typeface="Montserrat"/>
                <a:cs typeface="Montserrat"/>
              </a:rPr>
              <a:t>Seguindo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	</a:t>
            </a:r>
            <a:r>
              <a:rPr sz="2100" spc="-10" dirty="0">
                <a:solidFill>
                  <a:srgbClr val="333333"/>
                </a:solidFill>
                <a:latin typeface="Montserrat"/>
                <a:cs typeface="Montserrat"/>
              </a:rPr>
              <a:t>esses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	</a:t>
            </a:r>
            <a:r>
              <a:rPr sz="2100" spc="-10" dirty="0">
                <a:solidFill>
                  <a:srgbClr val="333333"/>
                </a:solidFill>
                <a:latin typeface="Montserrat"/>
                <a:cs typeface="Montserrat"/>
              </a:rPr>
              <a:t>princípios,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	</a:t>
            </a:r>
            <a:r>
              <a:rPr sz="2100" spc="-10" dirty="0">
                <a:solidFill>
                  <a:srgbClr val="333333"/>
                </a:solidFill>
                <a:latin typeface="Montserrat"/>
                <a:cs typeface="Montserrat"/>
              </a:rPr>
              <a:t>podemos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	</a:t>
            </a:r>
            <a:r>
              <a:rPr sz="2100" spc="-10" dirty="0">
                <a:solidFill>
                  <a:srgbClr val="333333"/>
                </a:solidFill>
                <a:latin typeface="Montserrat"/>
                <a:cs typeface="Montserrat"/>
              </a:rPr>
              <a:t>discernir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	</a:t>
            </a:r>
            <a:r>
              <a:rPr sz="2100" spc="-10" dirty="0">
                <a:solidFill>
                  <a:srgbClr val="333333"/>
                </a:solidFill>
                <a:latin typeface="Montserrat"/>
                <a:cs typeface="Montserrat"/>
              </a:rPr>
              <a:t>entre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	</a:t>
            </a:r>
            <a:r>
              <a:rPr sz="2100" spc="-25" dirty="0">
                <a:solidFill>
                  <a:srgbClr val="333333"/>
                </a:solidFill>
                <a:latin typeface="Montserrat"/>
                <a:cs typeface="Montserrat"/>
              </a:rPr>
              <a:t>um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	</a:t>
            </a:r>
            <a:r>
              <a:rPr sz="2100" spc="-10" dirty="0">
                <a:solidFill>
                  <a:srgbClr val="333333"/>
                </a:solidFill>
                <a:latin typeface="Montserrat"/>
                <a:cs typeface="Montserrat"/>
              </a:rPr>
              <a:t>verdadeiro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mensageiro</a:t>
            </a:r>
            <a:r>
              <a:rPr sz="2100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2100" spc="-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Deus</a:t>
            </a:r>
            <a:r>
              <a:rPr sz="2100" spc="-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2100" spc="-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um</a:t>
            </a:r>
            <a:r>
              <a:rPr sz="2100" spc="-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falso</a:t>
            </a:r>
            <a:r>
              <a:rPr sz="2100" spc="-10" dirty="0">
                <a:solidFill>
                  <a:srgbClr val="333333"/>
                </a:solidFill>
                <a:latin typeface="Montserrat"/>
                <a:cs typeface="Montserrat"/>
              </a:rPr>
              <a:t> profeta.</a:t>
            </a:r>
            <a:endParaRPr sz="2100"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5880" y="5872488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20740" y="0"/>
            <a:ext cx="11871325" cy="6858000"/>
            <a:chOff x="320740" y="0"/>
            <a:chExt cx="11871325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0455" y="5879783"/>
              <a:ext cx="695724" cy="53004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0740" y="0"/>
              <a:ext cx="11871259" cy="68580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587721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Ellen</a:t>
            </a:r>
            <a:r>
              <a:rPr sz="2400" b="1" spc="-8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G.</a:t>
            </a:r>
            <a:r>
              <a:rPr sz="2400" b="1" spc="-7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White</a:t>
            </a:r>
            <a:r>
              <a:rPr sz="2400" b="1" spc="-1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apresentou</a:t>
            </a:r>
            <a:r>
              <a:rPr sz="2400" spc="-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todos</a:t>
            </a:r>
            <a:r>
              <a:rPr sz="2400" spc="-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os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requisitos</a:t>
            </a:r>
            <a:r>
              <a:rPr sz="24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bíblicos</a:t>
            </a:r>
            <a:r>
              <a:rPr sz="2400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24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um</a:t>
            </a:r>
            <a:r>
              <a:rPr sz="2400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verdadeiro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profeta,</a:t>
            </a:r>
            <a:r>
              <a:rPr sz="2400" spc="-7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sendo</a:t>
            </a:r>
            <a:r>
              <a:rPr sz="2400" spc="-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amplamente</a:t>
            </a:r>
            <a:r>
              <a:rPr sz="2400" spc="-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reconhecida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como</a:t>
            </a:r>
            <a:r>
              <a:rPr sz="24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uma</a:t>
            </a:r>
            <a:r>
              <a:rPr sz="24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mensageira</a:t>
            </a:r>
            <a:r>
              <a:rPr sz="24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24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Deus.</a:t>
            </a:r>
            <a:endParaRPr sz="2400">
              <a:latin typeface="Montserrat"/>
              <a:cs typeface="Montserra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11719" y="2111358"/>
            <a:ext cx="0" cy="2651125"/>
          </a:xfrm>
          <a:custGeom>
            <a:avLst/>
            <a:gdLst/>
            <a:ahLst/>
            <a:cxnLst/>
            <a:rect l="l" t="t" r="r" b="b"/>
            <a:pathLst>
              <a:path h="2651125">
                <a:moveTo>
                  <a:pt x="0" y="0"/>
                </a:moveTo>
                <a:lnTo>
                  <a:pt x="0" y="2650782"/>
                </a:lnTo>
              </a:path>
            </a:pathLst>
          </a:custGeom>
          <a:ln w="952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60753" y="0"/>
            <a:ext cx="4331246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023886" y="5872476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FFFFFF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FFFFFF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FFFFFF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FFFFFF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68470" y="5879783"/>
            <a:ext cx="695724" cy="53004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38187" y="1351967"/>
            <a:ext cx="4354195" cy="1236345"/>
          </a:xfrm>
          <a:prstGeom prst="rect">
            <a:avLst/>
          </a:prstGeom>
        </p:spPr>
        <p:txBody>
          <a:bodyPr vert="horz" wrap="square" lIns="0" tIns="203835" rIns="0" bIns="0" rtlCol="0">
            <a:spAutoFit/>
          </a:bodyPr>
          <a:lstStyle/>
          <a:p>
            <a:pPr marL="12700" marR="5080">
              <a:lnSpc>
                <a:spcPct val="72700"/>
              </a:lnSpc>
              <a:spcBef>
                <a:spcPts val="1605"/>
              </a:spcBef>
              <a:tabLst>
                <a:tab pos="1120775" algn="l"/>
                <a:tab pos="1706880" algn="l"/>
                <a:tab pos="2401570" algn="l"/>
                <a:tab pos="4128770" algn="l"/>
              </a:tabLst>
            </a:pP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l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l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n</a:t>
            </a:r>
            <a:r>
              <a:rPr sz="4600" dirty="0">
                <a:solidFill>
                  <a:srgbClr val="333333"/>
                </a:solidFill>
              </a:rPr>
              <a:t>	G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.</a:t>
            </a:r>
            <a:r>
              <a:rPr sz="4600" dirty="0">
                <a:solidFill>
                  <a:srgbClr val="333333"/>
                </a:solidFill>
              </a:rPr>
              <a:t>	W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h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t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e</a:t>
            </a:r>
            <a:r>
              <a:rPr sz="4600" dirty="0">
                <a:solidFill>
                  <a:srgbClr val="333333"/>
                </a:solidFill>
              </a:rPr>
              <a:t>	</a:t>
            </a:r>
            <a:r>
              <a:rPr sz="4600" spc="-50" dirty="0">
                <a:solidFill>
                  <a:srgbClr val="333333"/>
                </a:solidFill>
              </a:rPr>
              <a:t>e </a:t>
            </a:r>
            <a:r>
              <a:rPr sz="4600" dirty="0">
                <a:solidFill>
                  <a:srgbClr val="333333"/>
                </a:solidFill>
              </a:rPr>
              <a:t>S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u</a:t>
            </a:r>
            <a:r>
              <a:rPr sz="4600" dirty="0">
                <a:solidFill>
                  <a:srgbClr val="333333"/>
                </a:solidFill>
              </a:rPr>
              <a:t>	M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n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s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t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é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r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o</a:t>
            </a:r>
            <a:endParaRPr sz="4600"/>
          </a:p>
        </p:txBody>
      </p:sp>
      <p:sp>
        <p:nvSpPr>
          <p:cNvPr id="6" name="object 6"/>
          <p:cNvSpPr txBox="1"/>
          <p:nvPr/>
        </p:nvSpPr>
        <p:spPr>
          <a:xfrm>
            <a:off x="938187" y="2856837"/>
            <a:ext cx="5981700" cy="2494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Ellen</a:t>
            </a:r>
            <a:r>
              <a:rPr sz="1800" b="1" spc="-8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G.</a:t>
            </a:r>
            <a:r>
              <a:rPr sz="1800" b="1" spc="-8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White</a:t>
            </a:r>
            <a:r>
              <a:rPr sz="1800" b="1" spc="-7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(1827–1915)</a:t>
            </a:r>
            <a:r>
              <a:rPr sz="1800" b="1" spc="-8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recebeu</a:t>
            </a:r>
            <a:r>
              <a:rPr sz="1800" b="1" spc="-7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mais</a:t>
            </a:r>
            <a:r>
              <a:rPr sz="1800" b="1" spc="-8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de</a:t>
            </a:r>
            <a:r>
              <a:rPr sz="1800" b="1" spc="-7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2.000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visões</a:t>
            </a:r>
            <a:r>
              <a:rPr sz="1800" b="1" spc="-1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sonhos</a:t>
            </a:r>
            <a:r>
              <a:rPr sz="1800" b="1" spc="-2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ao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longo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de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seu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 ministério.</a:t>
            </a:r>
            <a:endParaRPr sz="1800">
              <a:latin typeface="Montserrat Black"/>
              <a:cs typeface="Montserrat Black"/>
            </a:endParaRPr>
          </a:p>
          <a:p>
            <a:pPr marL="12700" marR="5080" algn="just">
              <a:lnSpc>
                <a:spcPct val="100000"/>
              </a:lnSpc>
              <a:spcBef>
                <a:spcPts val="2160"/>
              </a:spcBef>
            </a:pP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Ela</a:t>
            </a:r>
            <a:r>
              <a:rPr sz="1800" spc="240" dirty="0">
                <a:solidFill>
                  <a:srgbClr val="333333"/>
                </a:solidFill>
                <a:latin typeface="Montserrat"/>
                <a:cs typeface="Montserrat"/>
              </a:rPr>
              <a:t> 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escreveu</a:t>
            </a:r>
            <a:r>
              <a:rPr sz="1800" spc="240" dirty="0">
                <a:solidFill>
                  <a:srgbClr val="333333"/>
                </a:solidFill>
                <a:latin typeface="Montserrat"/>
                <a:cs typeface="Montserrat"/>
              </a:rPr>
              <a:t> 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mais</a:t>
            </a:r>
            <a:r>
              <a:rPr sz="1800" spc="240" dirty="0">
                <a:solidFill>
                  <a:srgbClr val="333333"/>
                </a:solidFill>
                <a:latin typeface="Montserrat"/>
                <a:cs typeface="Montserrat"/>
              </a:rPr>
              <a:t> 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1800" spc="245" dirty="0">
                <a:solidFill>
                  <a:srgbClr val="333333"/>
                </a:solidFill>
                <a:latin typeface="Montserrat"/>
                <a:cs typeface="Montserrat"/>
              </a:rPr>
              <a:t> 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100.000</a:t>
            </a:r>
            <a:r>
              <a:rPr sz="1800" spc="240" dirty="0">
                <a:solidFill>
                  <a:srgbClr val="333333"/>
                </a:solidFill>
                <a:latin typeface="Montserrat"/>
                <a:cs typeface="Montserrat"/>
              </a:rPr>
              <a:t> 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páginas</a:t>
            </a:r>
            <a:r>
              <a:rPr sz="1800" spc="240" dirty="0">
                <a:solidFill>
                  <a:srgbClr val="333333"/>
                </a:solidFill>
                <a:latin typeface="Montserrat"/>
                <a:cs typeface="Montserrat"/>
              </a:rPr>
              <a:t>   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de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manuscritos,</a:t>
            </a:r>
            <a:r>
              <a:rPr sz="1800" spc="39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incluindo</a:t>
            </a:r>
            <a:r>
              <a:rPr sz="1800" spc="39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livros</a:t>
            </a:r>
            <a:r>
              <a:rPr sz="1800" spc="39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como</a:t>
            </a:r>
            <a:r>
              <a:rPr sz="1800" spc="39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1800" spc="400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Grande Conﬂito,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Caminho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Cristo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Ciência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do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Bom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Viver.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Suas</a:t>
            </a:r>
            <a:r>
              <a:rPr sz="1800" spc="1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mensagens</a:t>
            </a:r>
            <a:r>
              <a:rPr sz="1800" spc="1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abordaram</a:t>
            </a:r>
            <a:r>
              <a:rPr sz="1800" spc="1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diversos</a:t>
            </a:r>
            <a:r>
              <a:rPr sz="1800" spc="1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temas,</a:t>
            </a:r>
            <a:r>
              <a:rPr sz="1800" spc="1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como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saúde,</a:t>
            </a:r>
            <a:r>
              <a:rPr sz="1800" spc="185" dirty="0">
                <a:solidFill>
                  <a:srgbClr val="333333"/>
                </a:solidFill>
                <a:latin typeface="Montserrat"/>
                <a:cs typeface="Montserrat"/>
              </a:rPr>
              <a:t> 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educação,</a:t>
            </a:r>
            <a:r>
              <a:rPr sz="1800" spc="190" dirty="0">
                <a:solidFill>
                  <a:srgbClr val="333333"/>
                </a:solidFill>
                <a:latin typeface="Montserrat"/>
                <a:cs typeface="Montserrat"/>
              </a:rPr>
              <a:t> 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evangelismo,</a:t>
            </a:r>
            <a:r>
              <a:rPr sz="1800" spc="190" dirty="0">
                <a:solidFill>
                  <a:srgbClr val="333333"/>
                </a:solidFill>
                <a:latin typeface="Montserrat"/>
                <a:cs typeface="Montserrat"/>
              </a:rPr>
              <a:t> 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vida</a:t>
            </a:r>
            <a:r>
              <a:rPr sz="1800" spc="185" dirty="0">
                <a:solidFill>
                  <a:srgbClr val="333333"/>
                </a:solidFill>
                <a:latin typeface="Montserrat"/>
                <a:cs typeface="Montserrat"/>
              </a:rPr>
              <a:t> 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cristã</a:t>
            </a:r>
            <a:r>
              <a:rPr sz="1800" spc="190" dirty="0">
                <a:solidFill>
                  <a:srgbClr val="333333"/>
                </a:solidFill>
                <a:latin typeface="Montserrat"/>
                <a:cs typeface="Montserrat"/>
              </a:rPr>
              <a:t>   </a:t>
            </a:r>
            <a:r>
              <a:rPr sz="1800" spc="-50" dirty="0">
                <a:solidFill>
                  <a:srgbClr val="333333"/>
                </a:solidFill>
                <a:latin typeface="Montserrat"/>
                <a:cs typeface="Montserrat"/>
              </a:rPr>
              <a:t>e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profecias</a:t>
            </a:r>
            <a:r>
              <a:rPr sz="1800" spc="-10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bíblicas.</a:t>
            </a:r>
            <a:endParaRPr sz="1800"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5874" y="5872452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0455" y="5879783"/>
            <a:ext cx="695724" cy="53004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034" marR="447675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Antes</a:t>
            </a:r>
            <a:r>
              <a:rPr sz="2400" b="1" spc="-5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do</a:t>
            </a:r>
            <a:r>
              <a:rPr sz="2400" b="1" spc="-5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pecado,</a:t>
            </a:r>
            <a:r>
              <a:rPr sz="2400" b="1" spc="-5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Deus</a:t>
            </a:r>
            <a:r>
              <a:rPr sz="2400" b="1" spc="-5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falava</a:t>
            </a:r>
            <a:r>
              <a:rPr sz="2400" b="1" spc="-4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face</a:t>
            </a:r>
            <a:r>
              <a:rPr sz="2400" b="1" spc="-50" dirty="0">
                <a:solidFill>
                  <a:srgbClr val="333333"/>
                </a:solidFill>
                <a:latin typeface="Montserrat Black"/>
                <a:cs typeface="Montserrat Black"/>
              </a:rPr>
              <a:t> a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face</a:t>
            </a:r>
            <a:r>
              <a:rPr sz="2400" b="1" spc="-3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com</a:t>
            </a:r>
            <a:r>
              <a:rPr sz="2400" b="1" spc="-3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o</a:t>
            </a:r>
            <a:r>
              <a:rPr sz="2400" b="1" spc="-3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ser</a:t>
            </a:r>
            <a:r>
              <a:rPr sz="2400" b="1" spc="-3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humano,</a:t>
            </a:r>
            <a:r>
              <a:rPr sz="2400" b="1" spc="-3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mantendo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uma</a:t>
            </a:r>
            <a:r>
              <a:rPr sz="2400" b="1" spc="-6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comunhão</a:t>
            </a:r>
            <a:r>
              <a:rPr sz="2400" b="1" spc="-4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direta</a:t>
            </a:r>
            <a:r>
              <a:rPr sz="2400" b="1" spc="-5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(Gênesis</a:t>
            </a:r>
            <a:r>
              <a:rPr sz="2400" b="1" spc="-4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3:8).</a:t>
            </a:r>
            <a:endParaRPr sz="2400">
              <a:latin typeface="Montserrat Black"/>
              <a:cs typeface="Montserrat Black"/>
            </a:endParaRPr>
          </a:p>
          <a:p>
            <a:pPr marL="26034" marR="5080">
              <a:lnSpc>
                <a:spcPct val="100000"/>
              </a:lnSpc>
            </a:pP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No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entanto,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após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queda,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essa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conexão</a:t>
            </a:r>
            <a:r>
              <a:rPr sz="2400" spc="60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foi</a:t>
            </a:r>
            <a:r>
              <a:rPr sz="24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rompida,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Deus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passou</a:t>
            </a:r>
            <a:r>
              <a:rPr sz="24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se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comunicar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2400" spc="-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outras</a:t>
            </a:r>
            <a:r>
              <a:rPr sz="2400" spc="-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formas,</a:t>
            </a:r>
            <a:r>
              <a:rPr sz="2400" spc="-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principalmente</a:t>
            </a:r>
            <a:r>
              <a:rPr sz="2400" spc="-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por</a:t>
            </a:r>
            <a:r>
              <a:rPr sz="2400" spc="60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meio</a:t>
            </a:r>
            <a:r>
              <a:rPr sz="24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dos</a:t>
            </a:r>
            <a:r>
              <a:rPr sz="24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profetas</a:t>
            </a:r>
            <a:r>
              <a:rPr sz="24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(Hebreus</a:t>
            </a:r>
            <a:r>
              <a:rPr sz="2400" b="1" spc="-5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1:1)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.</a:t>
            </a:r>
            <a:endParaRPr sz="2400">
              <a:latin typeface="Montserrat"/>
              <a:cs typeface="Montserrat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73914" y="294233"/>
            <a:ext cx="5318085" cy="6563766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825500" y="2103606"/>
            <a:ext cx="0" cy="2651125"/>
          </a:xfrm>
          <a:custGeom>
            <a:avLst/>
            <a:gdLst/>
            <a:ahLst/>
            <a:cxnLst/>
            <a:rect l="l" t="t" r="r" b="b"/>
            <a:pathLst>
              <a:path h="2651125">
                <a:moveTo>
                  <a:pt x="0" y="0"/>
                </a:moveTo>
                <a:lnTo>
                  <a:pt x="0" y="2650782"/>
                </a:lnTo>
              </a:path>
            </a:pathLst>
          </a:custGeom>
          <a:ln w="952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4FFE3C09-3186-F00E-7BB8-1C32702B4A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661" y="2182474"/>
            <a:ext cx="2511557" cy="2511557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5157409" y="5986249"/>
            <a:ext cx="68516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333333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58897" y="5986249"/>
            <a:ext cx="67627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48128" y="5879783"/>
            <a:ext cx="695724" cy="53004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O</a:t>
            </a:r>
            <a:r>
              <a:rPr spc="-25" dirty="0"/>
              <a:t> </a:t>
            </a:r>
            <a:r>
              <a:rPr dirty="0"/>
              <a:t>Dom</a:t>
            </a:r>
            <a:r>
              <a:rPr spc="-25" dirty="0"/>
              <a:t> </a:t>
            </a:r>
            <a:r>
              <a:rPr dirty="0"/>
              <a:t>de</a:t>
            </a:r>
            <a:r>
              <a:rPr spc="-20" dirty="0"/>
              <a:t> </a:t>
            </a:r>
            <a:r>
              <a:rPr spc="-10" dirty="0"/>
              <a:t>Profecia</a:t>
            </a:r>
            <a:r>
              <a:rPr spc="-25" dirty="0"/>
              <a:t> </a:t>
            </a:r>
            <a:r>
              <a:rPr dirty="0"/>
              <a:t>na</a:t>
            </a:r>
            <a:r>
              <a:rPr spc="-20" dirty="0"/>
              <a:t> </a:t>
            </a:r>
            <a:r>
              <a:rPr dirty="0"/>
              <a:t>Igreja</a:t>
            </a:r>
            <a:r>
              <a:rPr spc="-25" dirty="0"/>
              <a:t> </a:t>
            </a:r>
            <a:r>
              <a:rPr spc="-10" dirty="0"/>
              <a:t>Adventista</a:t>
            </a:r>
          </a:p>
          <a:p>
            <a:pPr marL="12700" marR="5080">
              <a:lnSpc>
                <a:spcPct val="100000"/>
              </a:lnSpc>
            </a:pPr>
            <a:r>
              <a:rPr dirty="0"/>
              <a:t>A</a:t>
            </a:r>
            <a:r>
              <a:rPr spc="-40" dirty="0"/>
              <a:t> </a:t>
            </a:r>
            <a:r>
              <a:rPr dirty="0"/>
              <a:t>Igreja</a:t>
            </a:r>
            <a:r>
              <a:rPr spc="-40" dirty="0"/>
              <a:t> </a:t>
            </a:r>
            <a:r>
              <a:rPr dirty="0"/>
              <a:t>Adventista</a:t>
            </a:r>
            <a:r>
              <a:rPr spc="-40" dirty="0"/>
              <a:t> </a:t>
            </a:r>
            <a:r>
              <a:rPr dirty="0"/>
              <a:t>do</a:t>
            </a:r>
            <a:r>
              <a:rPr spc="-40" dirty="0"/>
              <a:t> </a:t>
            </a:r>
            <a:r>
              <a:rPr dirty="0"/>
              <a:t>Sétimo</a:t>
            </a:r>
            <a:r>
              <a:rPr spc="-40" dirty="0"/>
              <a:t> </a:t>
            </a:r>
            <a:r>
              <a:rPr dirty="0"/>
              <a:t>Dia</a:t>
            </a:r>
            <a:r>
              <a:rPr spc="-40" dirty="0"/>
              <a:t> </a:t>
            </a:r>
            <a:r>
              <a:rPr dirty="0"/>
              <a:t>identiﬁca</a:t>
            </a:r>
            <a:r>
              <a:rPr spc="-40" dirty="0"/>
              <a:t> </a:t>
            </a:r>
            <a:r>
              <a:rPr dirty="0"/>
              <a:t>o</a:t>
            </a:r>
            <a:r>
              <a:rPr spc="-35" dirty="0"/>
              <a:t> </a:t>
            </a:r>
            <a:r>
              <a:rPr spc="-25" dirty="0"/>
              <a:t>dom </a:t>
            </a:r>
            <a:r>
              <a:rPr dirty="0"/>
              <a:t>profético</a:t>
            </a:r>
            <a:r>
              <a:rPr spc="-30" dirty="0"/>
              <a:t> </a:t>
            </a:r>
            <a:r>
              <a:rPr dirty="0"/>
              <a:t>como</a:t>
            </a:r>
            <a:r>
              <a:rPr spc="-25" dirty="0"/>
              <a:t> </a:t>
            </a:r>
            <a:r>
              <a:rPr dirty="0"/>
              <a:t>um</a:t>
            </a:r>
            <a:r>
              <a:rPr spc="-25" dirty="0"/>
              <a:t> </a:t>
            </a:r>
            <a:r>
              <a:rPr dirty="0"/>
              <a:t>dos</a:t>
            </a:r>
            <a:r>
              <a:rPr spc="-30" dirty="0"/>
              <a:t> </a:t>
            </a:r>
            <a:r>
              <a:rPr dirty="0"/>
              <a:t>sinais</a:t>
            </a:r>
            <a:r>
              <a:rPr spc="-25" dirty="0"/>
              <a:t> </a:t>
            </a:r>
            <a:r>
              <a:rPr dirty="0"/>
              <a:t>da</a:t>
            </a:r>
            <a:r>
              <a:rPr spc="-25" dirty="0"/>
              <a:t> </a:t>
            </a:r>
            <a:r>
              <a:rPr spc="-10" dirty="0"/>
              <a:t>igreja </a:t>
            </a:r>
            <a:r>
              <a:rPr dirty="0"/>
              <a:t>remanescente</a:t>
            </a:r>
            <a:r>
              <a:rPr spc="-35" dirty="0"/>
              <a:t> </a:t>
            </a:r>
            <a:r>
              <a:rPr b="1" dirty="0">
                <a:latin typeface="Montserrat"/>
                <a:cs typeface="Montserrat"/>
              </a:rPr>
              <a:t>(Apocalipse</a:t>
            </a:r>
            <a:r>
              <a:rPr b="1" spc="-40" dirty="0">
                <a:latin typeface="Montserrat"/>
                <a:cs typeface="Montserrat"/>
              </a:rPr>
              <a:t> </a:t>
            </a:r>
            <a:r>
              <a:rPr b="1" dirty="0">
                <a:latin typeface="Montserrat"/>
                <a:cs typeface="Montserrat"/>
              </a:rPr>
              <a:t>12:17;</a:t>
            </a:r>
            <a:r>
              <a:rPr b="1" spc="-35" dirty="0">
                <a:latin typeface="Montserrat"/>
                <a:cs typeface="Montserrat"/>
              </a:rPr>
              <a:t> </a:t>
            </a:r>
            <a:r>
              <a:rPr b="1" dirty="0">
                <a:latin typeface="Montserrat"/>
                <a:cs typeface="Montserrat"/>
              </a:rPr>
              <a:t>Apocalipse</a:t>
            </a:r>
            <a:r>
              <a:rPr b="1" spc="-35" dirty="0">
                <a:latin typeface="Montserrat"/>
                <a:cs typeface="Montserrat"/>
              </a:rPr>
              <a:t> </a:t>
            </a:r>
            <a:r>
              <a:rPr b="1" spc="-10" dirty="0">
                <a:latin typeface="Montserrat"/>
                <a:cs typeface="Montserrat"/>
              </a:rPr>
              <a:t>19:10)</a:t>
            </a:r>
            <a:r>
              <a:rPr spc="-10" dirty="0"/>
              <a:t>. </a:t>
            </a:r>
            <a:r>
              <a:rPr dirty="0"/>
              <a:t>Esse</a:t>
            </a:r>
            <a:r>
              <a:rPr spc="-55" dirty="0"/>
              <a:t> </a:t>
            </a:r>
            <a:r>
              <a:rPr dirty="0"/>
              <a:t>dom</a:t>
            </a:r>
            <a:r>
              <a:rPr spc="-50" dirty="0"/>
              <a:t> </a:t>
            </a:r>
            <a:r>
              <a:rPr dirty="0"/>
              <a:t>foi</a:t>
            </a:r>
            <a:r>
              <a:rPr spc="-50" dirty="0"/>
              <a:t> </a:t>
            </a:r>
            <a:r>
              <a:rPr dirty="0"/>
              <a:t>manifestado</a:t>
            </a:r>
            <a:r>
              <a:rPr spc="-50" dirty="0"/>
              <a:t> </a:t>
            </a:r>
            <a:r>
              <a:rPr dirty="0"/>
              <a:t>de</a:t>
            </a:r>
            <a:r>
              <a:rPr spc="-55" dirty="0"/>
              <a:t> </a:t>
            </a:r>
            <a:r>
              <a:rPr spc="-10" dirty="0"/>
              <a:t>maneira</a:t>
            </a:r>
            <a:r>
              <a:rPr spc="-50" dirty="0"/>
              <a:t> </a:t>
            </a:r>
            <a:r>
              <a:rPr dirty="0"/>
              <a:t>especial</a:t>
            </a:r>
            <a:r>
              <a:rPr spc="-50" dirty="0"/>
              <a:t> </a:t>
            </a:r>
            <a:r>
              <a:rPr spc="-25" dirty="0"/>
              <a:t>no </a:t>
            </a:r>
            <a:r>
              <a:rPr dirty="0"/>
              <a:t>ministério</a:t>
            </a:r>
            <a:r>
              <a:rPr spc="-25" dirty="0"/>
              <a:t> </a:t>
            </a:r>
            <a:r>
              <a:rPr dirty="0"/>
              <a:t>de</a:t>
            </a:r>
            <a:r>
              <a:rPr spc="-25" dirty="0"/>
              <a:t> </a:t>
            </a:r>
            <a:r>
              <a:rPr dirty="0"/>
              <a:t>Ellen</a:t>
            </a:r>
            <a:r>
              <a:rPr spc="-25" dirty="0"/>
              <a:t> </a:t>
            </a:r>
            <a:r>
              <a:rPr dirty="0"/>
              <a:t>G.</a:t>
            </a:r>
            <a:r>
              <a:rPr spc="-25" dirty="0"/>
              <a:t> </a:t>
            </a:r>
            <a:r>
              <a:rPr dirty="0"/>
              <a:t>White,</a:t>
            </a:r>
            <a:r>
              <a:rPr spc="-25" dirty="0"/>
              <a:t> </a:t>
            </a:r>
            <a:r>
              <a:rPr dirty="0"/>
              <a:t>que</a:t>
            </a:r>
            <a:r>
              <a:rPr spc="-20" dirty="0"/>
              <a:t> </a:t>
            </a:r>
            <a:r>
              <a:rPr dirty="0"/>
              <a:t>desempenhou</a:t>
            </a:r>
            <a:r>
              <a:rPr spc="-25" dirty="0"/>
              <a:t> um </a:t>
            </a:r>
            <a:r>
              <a:rPr dirty="0"/>
              <a:t>papel</a:t>
            </a:r>
            <a:r>
              <a:rPr spc="-40" dirty="0"/>
              <a:t> </a:t>
            </a:r>
            <a:r>
              <a:rPr spc="-10" dirty="0"/>
              <a:t>signiﬁcativo</a:t>
            </a:r>
            <a:r>
              <a:rPr spc="-35" dirty="0"/>
              <a:t> </a:t>
            </a:r>
            <a:r>
              <a:rPr dirty="0"/>
              <a:t>no</a:t>
            </a:r>
            <a:r>
              <a:rPr spc="-35" dirty="0"/>
              <a:t> </a:t>
            </a:r>
            <a:r>
              <a:rPr dirty="0"/>
              <a:t>desenvolvimento</a:t>
            </a:r>
            <a:r>
              <a:rPr spc="-35" dirty="0"/>
              <a:t> </a:t>
            </a:r>
            <a:r>
              <a:rPr dirty="0"/>
              <a:t>da</a:t>
            </a:r>
            <a:r>
              <a:rPr spc="-35" dirty="0"/>
              <a:t> </a:t>
            </a:r>
            <a:r>
              <a:rPr spc="-10" dirty="0"/>
              <a:t>igreja.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782406" y="1735391"/>
            <a:ext cx="4349115" cy="1236345"/>
          </a:xfrm>
          <a:prstGeom prst="rect">
            <a:avLst/>
          </a:prstGeom>
        </p:spPr>
        <p:txBody>
          <a:bodyPr vert="horz" wrap="square" lIns="0" tIns="203835" rIns="0" bIns="0" rtlCol="0">
            <a:spAutoFit/>
          </a:bodyPr>
          <a:lstStyle/>
          <a:p>
            <a:pPr marL="12700" marR="5080">
              <a:lnSpc>
                <a:spcPct val="72700"/>
              </a:lnSpc>
              <a:spcBef>
                <a:spcPts val="1605"/>
              </a:spcBef>
              <a:tabLst>
                <a:tab pos="514984" algn="l"/>
                <a:tab pos="852169" algn="l"/>
                <a:tab pos="1743710" algn="l"/>
              </a:tabLst>
            </a:pPr>
            <a:r>
              <a:rPr sz="4600" spc="-50" dirty="0">
                <a:solidFill>
                  <a:srgbClr val="333333"/>
                </a:solidFill>
              </a:rPr>
              <a:t>o</a:t>
            </a:r>
            <a:r>
              <a:rPr sz="4600" dirty="0">
                <a:solidFill>
                  <a:srgbClr val="333333"/>
                </a:solidFill>
              </a:rPr>
              <a:t>	d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50" dirty="0">
                <a:solidFill>
                  <a:srgbClr val="333333"/>
                </a:solidFill>
              </a:rPr>
              <a:t> m</a:t>
            </a:r>
            <a:r>
              <a:rPr sz="4600" dirty="0">
                <a:solidFill>
                  <a:srgbClr val="333333"/>
                </a:solidFill>
              </a:rPr>
              <a:t>	p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r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f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é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t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c</a:t>
            </a:r>
            <a:r>
              <a:rPr sz="4600" spc="-50" dirty="0">
                <a:solidFill>
                  <a:srgbClr val="333333"/>
                </a:solidFill>
              </a:rPr>
              <a:t> o </a:t>
            </a:r>
            <a:r>
              <a:rPr sz="4600" dirty="0">
                <a:solidFill>
                  <a:srgbClr val="333333"/>
                </a:solidFill>
              </a:rPr>
              <a:t>n</a:t>
            </a:r>
            <a:r>
              <a:rPr sz="4600" spc="-50" dirty="0">
                <a:solidFill>
                  <a:srgbClr val="333333"/>
                </a:solidFill>
              </a:rPr>
              <a:t> a</a:t>
            </a:r>
            <a:r>
              <a:rPr sz="4600" dirty="0">
                <a:solidFill>
                  <a:srgbClr val="333333"/>
                </a:solidFill>
              </a:rPr>
              <a:t>	i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a</a:t>
            </a:r>
            <a:r>
              <a:rPr sz="4600" spc="-7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s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d</a:t>
            </a:r>
            <a:endParaRPr sz="46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860753" y="0"/>
            <a:ext cx="4331335" cy="6858000"/>
            <a:chOff x="7860753" y="0"/>
            <a:chExt cx="433133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60753" y="0"/>
              <a:ext cx="4331246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860753" y="0"/>
              <a:ext cx="4331335" cy="6858000"/>
            </a:xfrm>
            <a:custGeom>
              <a:avLst/>
              <a:gdLst/>
              <a:ahLst/>
              <a:cxnLst/>
              <a:rect l="l" t="t" r="r" b="b"/>
              <a:pathLst>
                <a:path w="4331334" h="6858000">
                  <a:moveTo>
                    <a:pt x="433124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331246" y="6858000"/>
                  </a:lnTo>
                  <a:lnTo>
                    <a:pt x="4331246" y="0"/>
                  </a:lnTo>
                  <a:close/>
                </a:path>
              </a:pathLst>
            </a:custGeom>
            <a:solidFill>
              <a:srgbClr val="B76727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1023886" y="5872476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FFFFFF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FFFFFF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FFFFFF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FFFFFF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68470" y="5879783"/>
            <a:ext cx="695724" cy="53004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38175" y="1812410"/>
            <a:ext cx="4556125" cy="1236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765"/>
              </a:lnSpc>
              <a:spcBef>
                <a:spcPts val="100"/>
              </a:spcBef>
              <a:tabLst>
                <a:tab pos="3190875" algn="l"/>
              </a:tabLst>
            </a:pPr>
            <a:r>
              <a:rPr sz="4600" dirty="0">
                <a:solidFill>
                  <a:srgbClr val="333333"/>
                </a:solidFill>
              </a:rPr>
              <a:t>R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l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spc="-20" dirty="0">
                <a:solidFill>
                  <a:srgbClr val="333333"/>
                </a:solidFill>
              </a:rPr>
              <a:t>v</a:t>
            </a:r>
            <a:r>
              <a:rPr sz="4600" spc="-17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â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n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c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a</a:t>
            </a:r>
            <a:r>
              <a:rPr sz="4600" dirty="0">
                <a:solidFill>
                  <a:srgbClr val="333333"/>
                </a:solidFill>
              </a:rPr>
              <a:t>	d</a:t>
            </a:r>
            <a:r>
              <a:rPr sz="4600" spc="-50" dirty="0">
                <a:solidFill>
                  <a:srgbClr val="333333"/>
                </a:solidFill>
              </a:rPr>
              <a:t> e</a:t>
            </a:r>
            <a:endParaRPr sz="4600"/>
          </a:p>
          <a:p>
            <a:pPr marL="12700">
              <a:lnSpc>
                <a:spcPts val="4765"/>
              </a:lnSpc>
              <a:tabLst>
                <a:tab pos="1706880" algn="l"/>
                <a:tab pos="3434079" algn="l"/>
              </a:tabLst>
            </a:pP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l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l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n</a:t>
            </a:r>
            <a:r>
              <a:rPr sz="4600" dirty="0">
                <a:solidFill>
                  <a:srgbClr val="333333"/>
                </a:solidFill>
              </a:rPr>
              <a:t>	W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h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t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e</a:t>
            </a:r>
            <a:r>
              <a:rPr sz="4600" dirty="0">
                <a:solidFill>
                  <a:srgbClr val="333333"/>
                </a:solidFill>
              </a:rPr>
              <a:t>	H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j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e</a:t>
            </a:r>
            <a:endParaRPr sz="4600"/>
          </a:p>
        </p:txBody>
      </p:sp>
      <p:sp>
        <p:nvSpPr>
          <p:cNvPr id="8" name="object 8"/>
          <p:cNvSpPr txBox="1"/>
          <p:nvPr/>
        </p:nvSpPr>
        <p:spPr>
          <a:xfrm>
            <a:off x="938175" y="3225836"/>
            <a:ext cx="5981700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Seus</a:t>
            </a:r>
            <a:r>
              <a:rPr sz="1800" b="1" spc="13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escritos</a:t>
            </a:r>
            <a:r>
              <a:rPr sz="1800" b="1" spc="12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não</a:t>
            </a:r>
            <a:r>
              <a:rPr sz="1800" b="1" spc="13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substituem</a:t>
            </a:r>
            <a:r>
              <a:rPr sz="1800" b="1" spc="13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a</a:t>
            </a:r>
            <a:r>
              <a:rPr sz="1800" b="1" spc="13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Bíblia,</a:t>
            </a:r>
            <a:r>
              <a:rPr sz="1800" b="1" spc="13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mas</a:t>
            </a:r>
            <a:r>
              <a:rPr sz="1800" b="1" spc="13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são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uma</a:t>
            </a:r>
            <a:r>
              <a:rPr sz="1800" b="1" spc="1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luz</a:t>
            </a:r>
            <a:r>
              <a:rPr sz="1800" b="1" spc="1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menor</a:t>
            </a:r>
            <a:r>
              <a:rPr sz="1800" b="1" spc="1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que</a:t>
            </a:r>
            <a:r>
              <a:rPr sz="1800" b="1" spc="1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aponta</a:t>
            </a:r>
            <a:r>
              <a:rPr sz="1800" b="1" spc="1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para</a:t>
            </a:r>
            <a:r>
              <a:rPr sz="1800" b="1" spc="1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a</a:t>
            </a:r>
            <a:r>
              <a:rPr sz="1800" b="1" spc="1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luz</a:t>
            </a:r>
            <a:r>
              <a:rPr sz="1800" b="1" spc="1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maior</a:t>
            </a:r>
            <a:r>
              <a:rPr sz="1800" b="1" spc="1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das 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Escrituras.</a:t>
            </a:r>
            <a:endParaRPr sz="1800">
              <a:latin typeface="Montserrat Black"/>
              <a:cs typeface="Montserrat Black"/>
            </a:endParaRPr>
          </a:p>
          <a:p>
            <a:pPr marL="12700" marR="5715" algn="just">
              <a:lnSpc>
                <a:spcPct val="100000"/>
              </a:lnSpc>
              <a:spcBef>
                <a:spcPts val="2160"/>
              </a:spcBef>
            </a:pP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Eles</a:t>
            </a:r>
            <a:r>
              <a:rPr sz="1800" spc="38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continuam</a:t>
            </a:r>
            <a:r>
              <a:rPr sz="1800" spc="3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sendo</a:t>
            </a:r>
            <a:r>
              <a:rPr sz="1800" spc="38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uma</a:t>
            </a:r>
            <a:r>
              <a:rPr sz="1800" spc="3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fonte</a:t>
            </a:r>
            <a:r>
              <a:rPr sz="1800" spc="3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1800" spc="38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inspiração</a:t>
            </a:r>
            <a:r>
              <a:rPr sz="1800" spc="3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50" dirty="0">
                <a:solidFill>
                  <a:srgbClr val="333333"/>
                </a:solidFill>
                <a:latin typeface="Montserrat"/>
                <a:cs typeface="Montserrat"/>
              </a:rPr>
              <a:t>e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orientação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para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igreja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os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cristãos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em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geral.</a:t>
            </a:r>
            <a:endParaRPr sz="1800"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5880" y="5872482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0455" y="5879783"/>
            <a:ext cx="695724" cy="53004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811719" y="2111358"/>
            <a:ext cx="0" cy="2651125"/>
          </a:xfrm>
          <a:custGeom>
            <a:avLst/>
            <a:gdLst/>
            <a:ahLst/>
            <a:cxnLst/>
            <a:rect l="l" t="t" r="r" b="b"/>
            <a:pathLst>
              <a:path h="2651125">
                <a:moveTo>
                  <a:pt x="0" y="0"/>
                </a:moveTo>
                <a:lnTo>
                  <a:pt x="0" y="2650782"/>
                </a:lnTo>
              </a:path>
            </a:pathLst>
          </a:custGeom>
          <a:ln w="952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13029" y="301980"/>
            <a:ext cx="5469264" cy="655601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328954" y="2106836"/>
            <a:ext cx="5974080" cy="2585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2400" b="1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dom</a:t>
            </a:r>
            <a:r>
              <a:rPr sz="2400" b="1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2400" b="1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profecia,</a:t>
            </a:r>
            <a:r>
              <a:rPr sz="2400" b="1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manifestado</a:t>
            </a:r>
            <a:r>
              <a:rPr sz="2400" b="1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spc="-25" dirty="0">
                <a:solidFill>
                  <a:srgbClr val="333333"/>
                </a:solidFill>
                <a:latin typeface="Montserrat"/>
                <a:cs typeface="Montserrat"/>
              </a:rPr>
              <a:t>no </a:t>
            </a:r>
            <a:r>
              <a:rPr sz="2400" b="1" spc="-10" dirty="0">
                <a:solidFill>
                  <a:srgbClr val="333333"/>
                </a:solidFill>
                <a:latin typeface="Montserrat"/>
                <a:cs typeface="Montserrat"/>
              </a:rPr>
              <a:t>ministério</a:t>
            </a:r>
            <a:r>
              <a:rPr sz="2400" b="1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2400" b="1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Ellen</a:t>
            </a:r>
            <a:r>
              <a:rPr sz="2400" b="1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G.</a:t>
            </a:r>
            <a:r>
              <a:rPr sz="2400" b="1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White,</a:t>
            </a:r>
            <a:r>
              <a:rPr sz="2400" b="1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é</a:t>
            </a:r>
            <a:r>
              <a:rPr sz="2400" b="1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spc="-25" dirty="0">
                <a:solidFill>
                  <a:srgbClr val="333333"/>
                </a:solidFill>
                <a:latin typeface="Montserrat"/>
                <a:cs typeface="Montserrat"/>
              </a:rPr>
              <a:t>um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presente</a:t>
            </a:r>
            <a:r>
              <a:rPr sz="2400" b="1" spc="-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2400" b="1" spc="-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Deus</a:t>
            </a:r>
            <a:r>
              <a:rPr sz="2400" b="1" spc="-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para</a:t>
            </a:r>
            <a:r>
              <a:rPr sz="2400" b="1" spc="-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orientar</a:t>
            </a:r>
            <a:r>
              <a:rPr sz="2400" b="1" spc="-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spc="-50" dirty="0">
                <a:solidFill>
                  <a:srgbClr val="333333"/>
                </a:solidFill>
                <a:latin typeface="Montserrat"/>
                <a:cs typeface="Montserrat"/>
              </a:rPr>
              <a:t>a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igreja</a:t>
            </a:r>
            <a:r>
              <a:rPr sz="2400" b="1" spc="-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remanescente.</a:t>
            </a:r>
            <a:r>
              <a:rPr sz="2400" b="1" spc="-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Seus</a:t>
            </a:r>
            <a:r>
              <a:rPr sz="2400" spc="-8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escritos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continuam</a:t>
            </a:r>
            <a:r>
              <a:rPr sz="2400" spc="-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2400" spc="-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fortalecer</a:t>
            </a:r>
            <a:r>
              <a:rPr sz="2400" spc="-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2400" spc="-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fé,</a:t>
            </a:r>
            <a:r>
              <a:rPr sz="2400" spc="-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iluminar</a:t>
            </a:r>
            <a:r>
              <a:rPr sz="2400" spc="-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as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Escrituras</a:t>
            </a:r>
            <a:r>
              <a:rPr sz="2400" spc="-6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24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preparar</a:t>
            </a:r>
            <a:r>
              <a:rPr sz="24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24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povo</a:t>
            </a:r>
            <a:r>
              <a:rPr sz="2400" spc="-6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24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20" dirty="0">
                <a:solidFill>
                  <a:srgbClr val="333333"/>
                </a:solidFill>
                <a:latin typeface="Montserrat"/>
                <a:cs typeface="Montserrat"/>
              </a:rPr>
              <a:t>Deus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para</a:t>
            </a:r>
            <a:r>
              <a:rPr sz="24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24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volta</a:t>
            </a:r>
            <a:r>
              <a:rPr sz="24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24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Cristo.</a:t>
            </a:r>
            <a:endParaRPr sz="2400"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5D3BCA29-8BBB-6145-42EA-F53A2E5AEF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38460" y="509550"/>
            <a:ext cx="32480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145" dirty="0">
                <a:solidFill>
                  <a:srgbClr val="FFFFFF"/>
                </a:solidFill>
                <a:latin typeface="Advent Sans Logo"/>
                <a:cs typeface="Advent Sans Logo"/>
              </a:rPr>
              <a:t>ASSOCIA</a:t>
            </a:r>
            <a:r>
              <a:rPr sz="900" spc="-55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spc="80" dirty="0">
                <a:solidFill>
                  <a:srgbClr val="FFFFFF"/>
                </a:solidFill>
                <a:latin typeface="Advent Sans Logo"/>
                <a:cs typeface="Advent Sans Logo"/>
              </a:rPr>
              <a:t>ÇÃ</a:t>
            </a:r>
            <a:r>
              <a:rPr sz="900" spc="-50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dirty="0">
                <a:solidFill>
                  <a:srgbClr val="FFFFFF"/>
                </a:solidFill>
                <a:latin typeface="Advent Sans Logo"/>
                <a:cs typeface="Advent Sans Logo"/>
              </a:rPr>
              <a:t>O</a:t>
            </a:r>
            <a:r>
              <a:rPr sz="900" spc="360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spc="120" dirty="0">
                <a:solidFill>
                  <a:srgbClr val="FFFFFF"/>
                </a:solidFill>
                <a:latin typeface="Advent Sans Logo"/>
                <a:cs typeface="Advent Sans Logo"/>
              </a:rPr>
              <a:t>SUL</a:t>
            </a:r>
            <a:r>
              <a:rPr sz="900" spc="360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spc="80" dirty="0">
                <a:solidFill>
                  <a:srgbClr val="FFFFFF"/>
                </a:solidFill>
                <a:latin typeface="Advent Sans Logo"/>
                <a:cs typeface="Advent Sans Logo"/>
              </a:rPr>
              <a:t>DE</a:t>
            </a:r>
            <a:r>
              <a:rPr sz="900" spc="365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spc="155" dirty="0">
                <a:solidFill>
                  <a:srgbClr val="FFFFFF"/>
                </a:solidFill>
                <a:latin typeface="Advent Sans Logo"/>
                <a:cs typeface="Advent Sans Logo"/>
              </a:rPr>
              <a:t>RONDÔNIA</a:t>
            </a:r>
            <a:r>
              <a:rPr sz="900" spc="360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dirty="0">
                <a:solidFill>
                  <a:srgbClr val="FFFFFF"/>
                </a:solidFill>
                <a:latin typeface="Advent Sans Logo"/>
                <a:cs typeface="Advent Sans Logo"/>
              </a:rPr>
              <a:t>|</a:t>
            </a:r>
            <a:r>
              <a:rPr sz="900" spc="360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spc="125" dirty="0">
                <a:solidFill>
                  <a:srgbClr val="FFFFFF"/>
                </a:solidFill>
                <a:latin typeface="Advent Sans Logo"/>
                <a:cs typeface="Advent Sans Logo"/>
              </a:rPr>
              <a:t>ASuR</a:t>
            </a:r>
            <a:r>
              <a:rPr sz="900" spc="360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spc="114" dirty="0">
                <a:solidFill>
                  <a:srgbClr val="FFFFFF"/>
                </a:solidFill>
                <a:latin typeface="Advent Sans Logo"/>
                <a:cs typeface="Advent Sans Logo"/>
              </a:rPr>
              <a:t>202</a:t>
            </a:r>
            <a:r>
              <a:rPr sz="900" spc="-35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Advent Sans Logo"/>
                <a:cs typeface="Advent Sans Logo"/>
              </a:rPr>
              <a:t>5</a:t>
            </a:r>
            <a:endParaRPr sz="900">
              <a:latin typeface="Advent Sans Logo"/>
              <a:cs typeface="Advent Sans Log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1686" y="449061"/>
            <a:ext cx="313690" cy="312420"/>
          </a:xfrm>
          <a:custGeom>
            <a:avLst/>
            <a:gdLst/>
            <a:ahLst/>
            <a:cxnLst/>
            <a:rect l="l" t="t" r="r" b="b"/>
            <a:pathLst>
              <a:path w="313690" h="312420">
                <a:moveTo>
                  <a:pt x="127816" y="259079"/>
                </a:moveTo>
                <a:lnTo>
                  <a:pt x="113752" y="260349"/>
                </a:lnTo>
                <a:lnTo>
                  <a:pt x="49782" y="270509"/>
                </a:lnTo>
                <a:lnTo>
                  <a:pt x="72464" y="288289"/>
                </a:lnTo>
                <a:lnTo>
                  <a:pt x="98179" y="302259"/>
                </a:lnTo>
                <a:lnTo>
                  <a:pt x="126385" y="309879"/>
                </a:lnTo>
                <a:lnTo>
                  <a:pt x="156538" y="312419"/>
                </a:lnTo>
                <a:lnTo>
                  <a:pt x="186687" y="309879"/>
                </a:lnTo>
                <a:lnTo>
                  <a:pt x="214893" y="302259"/>
                </a:lnTo>
                <a:lnTo>
                  <a:pt x="240611" y="288289"/>
                </a:lnTo>
                <a:lnTo>
                  <a:pt x="255193" y="276859"/>
                </a:lnTo>
                <a:lnTo>
                  <a:pt x="150138" y="276859"/>
                </a:lnTo>
                <a:lnTo>
                  <a:pt x="149833" y="275589"/>
                </a:lnTo>
                <a:lnTo>
                  <a:pt x="145713" y="269239"/>
                </a:lnTo>
                <a:lnTo>
                  <a:pt x="138422" y="262889"/>
                </a:lnTo>
                <a:lnTo>
                  <a:pt x="127816" y="259079"/>
                </a:lnTo>
                <a:close/>
              </a:path>
              <a:path w="313690" h="312420">
                <a:moveTo>
                  <a:pt x="161936" y="243839"/>
                </a:moveTo>
                <a:lnTo>
                  <a:pt x="151128" y="243839"/>
                </a:lnTo>
                <a:lnTo>
                  <a:pt x="151128" y="276859"/>
                </a:lnTo>
                <a:lnTo>
                  <a:pt x="161949" y="276859"/>
                </a:lnTo>
                <a:lnTo>
                  <a:pt x="161936" y="273049"/>
                </a:lnTo>
                <a:lnTo>
                  <a:pt x="163575" y="265429"/>
                </a:lnTo>
                <a:lnTo>
                  <a:pt x="165796" y="261619"/>
                </a:lnTo>
                <a:lnTo>
                  <a:pt x="161936" y="261619"/>
                </a:lnTo>
                <a:lnTo>
                  <a:pt x="161936" y="243839"/>
                </a:lnTo>
                <a:close/>
              </a:path>
              <a:path w="313690" h="312420">
                <a:moveTo>
                  <a:pt x="185256" y="259079"/>
                </a:moveTo>
                <a:lnTo>
                  <a:pt x="174649" y="262889"/>
                </a:lnTo>
                <a:lnTo>
                  <a:pt x="167356" y="269239"/>
                </a:lnTo>
                <a:lnTo>
                  <a:pt x="163231" y="275589"/>
                </a:lnTo>
                <a:lnTo>
                  <a:pt x="162927" y="276859"/>
                </a:lnTo>
                <a:lnTo>
                  <a:pt x="255193" y="276859"/>
                </a:lnTo>
                <a:lnTo>
                  <a:pt x="263295" y="270509"/>
                </a:lnTo>
                <a:lnTo>
                  <a:pt x="199325" y="260349"/>
                </a:lnTo>
                <a:lnTo>
                  <a:pt x="185256" y="259079"/>
                </a:lnTo>
                <a:close/>
              </a:path>
              <a:path w="313690" h="312420">
                <a:moveTo>
                  <a:pt x="313077" y="157479"/>
                </a:moveTo>
                <a:lnTo>
                  <a:pt x="221537" y="157479"/>
                </a:lnTo>
                <a:lnTo>
                  <a:pt x="223120" y="168909"/>
                </a:lnTo>
                <a:lnTo>
                  <a:pt x="221396" y="181609"/>
                </a:lnTo>
                <a:lnTo>
                  <a:pt x="215488" y="194309"/>
                </a:lnTo>
                <a:lnTo>
                  <a:pt x="204519" y="208279"/>
                </a:lnTo>
                <a:lnTo>
                  <a:pt x="180643" y="232409"/>
                </a:lnTo>
                <a:lnTo>
                  <a:pt x="133666" y="232409"/>
                </a:lnTo>
                <a:lnTo>
                  <a:pt x="133666" y="242569"/>
                </a:lnTo>
                <a:lnTo>
                  <a:pt x="133971" y="243839"/>
                </a:lnTo>
                <a:lnTo>
                  <a:pt x="170724" y="243839"/>
                </a:lnTo>
                <a:lnTo>
                  <a:pt x="167105" y="247649"/>
                </a:lnTo>
                <a:lnTo>
                  <a:pt x="164806" y="252729"/>
                </a:lnTo>
                <a:lnTo>
                  <a:pt x="163282" y="260349"/>
                </a:lnTo>
                <a:lnTo>
                  <a:pt x="163079" y="261619"/>
                </a:lnTo>
                <a:lnTo>
                  <a:pt x="165796" y="261619"/>
                </a:lnTo>
                <a:lnTo>
                  <a:pt x="168018" y="257809"/>
                </a:lnTo>
                <a:lnTo>
                  <a:pt x="174554" y="250189"/>
                </a:lnTo>
                <a:lnTo>
                  <a:pt x="182472" y="241299"/>
                </a:lnTo>
                <a:lnTo>
                  <a:pt x="200912" y="223519"/>
                </a:lnTo>
                <a:lnTo>
                  <a:pt x="265915" y="223519"/>
                </a:lnTo>
                <a:lnTo>
                  <a:pt x="263485" y="220979"/>
                </a:lnTo>
                <a:lnTo>
                  <a:pt x="263485" y="210819"/>
                </a:lnTo>
                <a:lnTo>
                  <a:pt x="267130" y="207009"/>
                </a:lnTo>
                <a:lnTo>
                  <a:pt x="304363" y="207009"/>
                </a:lnTo>
                <a:lnTo>
                  <a:pt x="310649" y="184149"/>
                </a:lnTo>
                <a:lnTo>
                  <a:pt x="313077" y="157479"/>
                </a:lnTo>
                <a:close/>
              </a:path>
              <a:path w="313690" h="312420">
                <a:moveTo>
                  <a:pt x="156538" y="0"/>
                </a:moveTo>
                <a:lnTo>
                  <a:pt x="107021" y="7619"/>
                </a:lnTo>
                <a:lnTo>
                  <a:pt x="64017" y="30479"/>
                </a:lnTo>
                <a:lnTo>
                  <a:pt x="30107" y="63499"/>
                </a:lnTo>
                <a:lnTo>
                  <a:pt x="7870" y="106679"/>
                </a:lnTo>
                <a:lnTo>
                  <a:pt x="89" y="154939"/>
                </a:lnTo>
                <a:lnTo>
                  <a:pt x="0" y="157479"/>
                </a:lnTo>
                <a:lnTo>
                  <a:pt x="1733" y="176529"/>
                </a:lnTo>
                <a:lnTo>
                  <a:pt x="1849" y="177799"/>
                </a:lnTo>
                <a:lnTo>
                  <a:pt x="1964" y="179069"/>
                </a:lnTo>
                <a:lnTo>
                  <a:pt x="2080" y="180339"/>
                </a:lnTo>
                <a:lnTo>
                  <a:pt x="2195" y="181609"/>
                </a:lnTo>
                <a:lnTo>
                  <a:pt x="2311" y="182879"/>
                </a:lnTo>
                <a:lnTo>
                  <a:pt x="2427" y="184149"/>
                </a:lnTo>
                <a:lnTo>
                  <a:pt x="9757" y="210819"/>
                </a:lnTo>
                <a:lnTo>
                  <a:pt x="21428" y="236219"/>
                </a:lnTo>
                <a:lnTo>
                  <a:pt x="36993" y="257809"/>
                </a:lnTo>
                <a:lnTo>
                  <a:pt x="63028" y="231139"/>
                </a:lnTo>
                <a:lnTo>
                  <a:pt x="118794" y="222249"/>
                </a:lnTo>
                <a:lnTo>
                  <a:pt x="134737" y="220979"/>
                </a:lnTo>
                <a:lnTo>
                  <a:pt x="161898" y="220979"/>
                </a:lnTo>
                <a:lnTo>
                  <a:pt x="161898" y="214629"/>
                </a:lnTo>
                <a:lnTo>
                  <a:pt x="162717" y="210819"/>
                </a:lnTo>
                <a:lnTo>
                  <a:pt x="116495" y="210819"/>
                </a:lnTo>
                <a:lnTo>
                  <a:pt x="115403" y="209549"/>
                </a:lnTo>
                <a:lnTo>
                  <a:pt x="106991" y="203199"/>
                </a:lnTo>
                <a:lnTo>
                  <a:pt x="102248" y="191769"/>
                </a:lnTo>
                <a:lnTo>
                  <a:pt x="102393" y="190499"/>
                </a:lnTo>
                <a:lnTo>
                  <a:pt x="99795" y="190499"/>
                </a:lnTo>
                <a:lnTo>
                  <a:pt x="99058" y="189229"/>
                </a:lnTo>
                <a:lnTo>
                  <a:pt x="93687" y="179069"/>
                </a:lnTo>
                <a:lnTo>
                  <a:pt x="93757" y="176529"/>
                </a:lnTo>
                <a:lnTo>
                  <a:pt x="93862" y="172719"/>
                </a:lnTo>
                <a:lnTo>
                  <a:pt x="93967" y="168909"/>
                </a:lnTo>
                <a:lnTo>
                  <a:pt x="94072" y="165099"/>
                </a:lnTo>
                <a:lnTo>
                  <a:pt x="95144" y="162559"/>
                </a:lnTo>
                <a:lnTo>
                  <a:pt x="92873" y="162559"/>
                </a:lnTo>
                <a:lnTo>
                  <a:pt x="91946" y="161289"/>
                </a:lnTo>
                <a:lnTo>
                  <a:pt x="91603" y="161289"/>
                </a:lnTo>
                <a:lnTo>
                  <a:pt x="90023" y="149859"/>
                </a:lnTo>
                <a:lnTo>
                  <a:pt x="91751" y="137159"/>
                </a:lnTo>
                <a:lnTo>
                  <a:pt x="97663" y="124459"/>
                </a:lnTo>
                <a:lnTo>
                  <a:pt x="108634" y="110489"/>
                </a:lnTo>
                <a:lnTo>
                  <a:pt x="157262" y="62229"/>
                </a:lnTo>
                <a:lnTo>
                  <a:pt x="164529" y="54609"/>
                </a:lnTo>
                <a:lnTo>
                  <a:pt x="169948" y="48259"/>
                </a:lnTo>
                <a:lnTo>
                  <a:pt x="173813" y="40639"/>
                </a:lnTo>
                <a:lnTo>
                  <a:pt x="176414" y="31749"/>
                </a:lnTo>
                <a:lnTo>
                  <a:pt x="176630" y="30479"/>
                </a:lnTo>
                <a:lnTo>
                  <a:pt x="249054" y="30479"/>
                </a:lnTo>
                <a:lnTo>
                  <a:pt x="206051" y="7619"/>
                </a:lnTo>
                <a:lnTo>
                  <a:pt x="156538" y="0"/>
                </a:lnTo>
                <a:close/>
              </a:path>
              <a:path w="313690" h="312420">
                <a:moveTo>
                  <a:pt x="265915" y="223519"/>
                </a:moveTo>
                <a:lnTo>
                  <a:pt x="200912" y="223519"/>
                </a:lnTo>
                <a:lnTo>
                  <a:pt x="250049" y="231139"/>
                </a:lnTo>
                <a:lnTo>
                  <a:pt x="276084" y="257809"/>
                </a:lnTo>
                <a:lnTo>
                  <a:pt x="291644" y="236219"/>
                </a:lnTo>
                <a:lnTo>
                  <a:pt x="296896" y="224789"/>
                </a:lnTo>
                <a:lnTo>
                  <a:pt x="267130" y="224789"/>
                </a:lnTo>
                <a:lnTo>
                  <a:pt x="265915" y="223519"/>
                </a:lnTo>
                <a:close/>
              </a:path>
              <a:path w="313690" h="312420">
                <a:moveTo>
                  <a:pt x="161898" y="220979"/>
                </a:moveTo>
                <a:lnTo>
                  <a:pt x="134737" y="220979"/>
                </a:lnTo>
                <a:lnTo>
                  <a:pt x="144627" y="222249"/>
                </a:lnTo>
                <a:lnTo>
                  <a:pt x="149682" y="226059"/>
                </a:lnTo>
                <a:lnTo>
                  <a:pt x="151116" y="232409"/>
                </a:lnTo>
                <a:lnTo>
                  <a:pt x="161898" y="232409"/>
                </a:lnTo>
                <a:lnTo>
                  <a:pt x="161898" y="220979"/>
                </a:lnTo>
                <a:close/>
              </a:path>
              <a:path w="313690" h="312420">
                <a:moveTo>
                  <a:pt x="308688" y="128269"/>
                </a:moveTo>
                <a:lnTo>
                  <a:pt x="213358" y="128269"/>
                </a:lnTo>
                <a:lnTo>
                  <a:pt x="214082" y="129539"/>
                </a:lnTo>
                <a:lnTo>
                  <a:pt x="219456" y="140969"/>
                </a:lnTo>
                <a:lnTo>
                  <a:pt x="219418" y="142239"/>
                </a:lnTo>
                <a:lnTo>
                  <a:pt x="219303" y="146049"/>
                </a:lnTo>
                <a:lnTo>
                  <a:pt x="219189" y="149859"/>
                </a:lnTo>
                <a:lnTo>
                  <a:pt x="219075" y="153669"/>
                </a:lnTo>
                <a:lnTo>
                  <a:pt x="212648" y="168909"/>
                </a:lnTo>
                <a:lnTo>
                  <a:pt x="199884" y="184149"/>
                </a:lnTo>
                <a:lnTo>
                  <a:pt x="182383" y="201929"/>
                </a:lnTo>
                <a:lnTo>
                  <a:pt x="175124" y="209549"/>
                </a:lnTo>
                <a:lnTo>
                  <a:pt x="169708" y="215899"/>
                </a:lnTo>
                <a:lnTo>
                  <a:pt x="165845" y="223519"/>
                </a:lnTo>
                <a:lnTo>
                  <a:pt x="163244" y="231139"/>
                </a:lnTo>
                <a:lnTo>
                  <a:pt x="163041" y="232409"/>
                </a:lnTo>
                <a:lnTo>
                  <a:pt x="165441" y="232409"/>
                </a:lnTo>
                <a:lnTo>
                  <a:pt x="168686" y="227329"/>
                </a:lnTo>
                <a:lnTo>
                  <a:pt x="172723" y="222249"/>
                </a:lnTo>
                <a:lnTo>
                  <a:pt x="209578" y="184149"/>
                </a:lnTo>
                <a:lnTo>
                  <a:pt x="220280" y="157479"/>
                </a:lnTo>
                <a:lnTo>
                  <a:pt x="313077" y="157479"/>
                </a:lnTo>
                <a:lnTo>
                  <a:pt x="313193" y="156209"/>
                </a:lnTo>
                <a:lnTo>
                  <a:pt x="308688" y="128269"/>
                </a:lnTo>
                <a:close/>
              </a:path>
              <a:path w="313690" h="312420">
                <a:moveTo>
                  <a:pt x="304363" y="207009"/>
                </a:moveTo>
                <a:lnTo>
                  <a:pt x="276985" y="207009"/>
                </a:lnTo>
                <a:lnTo>
                  <a:pt x="280871" y="210819"/>
                </a:lnTo>
                <a:lnTo>
                  <a:pt x="280871" y="220979"/>
                </a:lnTo>
                <a:lnTo>
                  <a:pt x="277227" y="224789"/>
                </a:lnTo>
                <a:lnTo>
                  <a:pt x="296896" y="224789"/>
                </a:lnTo>
                <a:lnTo>
                  <a:pt x="303316" y="210819"/>
                </a:lnTo>
                <a:lnTo>
                  <a:pt x="304363" y="207009"/>
                </a:lnTo>
                <a:close/>
              </a:path>
              <a:path w="313690" h="312420">
                <a:moveTo>
                  <a:pt x="276465" y="208279"/>
                </a:moveTo>
                <a:lnTo>
                  <a:pt x="267892" y="208279"/>
                </a:lnTo>
                <a:lnTo>
                  <a:pt x="264819" y="212089"/>
                </a:lnTo>
                <a:lnTo>
                  <a:pt x="264819" y="219709"/>
                </a:lnTo>
                <a:lnTo>
                  <a:pt x="267892" y="223519"/>
                </a:lnTo>
                <a:lnTo>
                  <a:pt x="276223" y="223519"/>
                </a:lnTo>
                <a:lnTo>
                  <a:pt x="278425" y="220979"/>
                </a:lnTo>
                <a:lnTo>
                  <a:pt x="268933" y="220979"/>
                </a:lnTo>
                <a:lnTo>
                  <a:pt x="268933" y="210819"/>
                </a:lnTo>
                <a:lnTo>
                  <a:pt x="278505" y="210819"/>
                </a:lnTo>
                <a:lnTo>
                  <a:pt x="276465" y="208279"/>
                </a:lnTo>
                <a:close/>
              </a:path>
              <a:path w="313690" h="312420">
                <a:moveTo>
                  <a:pt x="272197" y="217169"/>
                </a:moveTo>
                <a:lnTo>
                  <a:pt x="270737" y="217169"/>
                </a:lnTo>
                <a:lnTo>
                  <a:pt x="270737" y="220979"/>
                </a:lnTo>
                <a:lnTo>
                  <a:pt x="274572" y="220979"/>
                </a:lnTo>
                <a:lnTo>
                  <a:pt x="272197" y="217169"/>
                </a:lnTo>
                <a:close/>
              </a:path>
              <a:path w="313690" h="312420">
                <a:moveTo>
                  <a:pt x="278505" y="210819"/>
                </a:moveTo>
                <a:lnTo>
                  <a:pt x="274547" y="210819"/>
                </a:lnTo>
                <a:lnTo>
                  <a:pt x="275703" y="212089"/>
                </a:lnTo>
                <a:lnTo>
                  <a:pt x="275703" y="214629"/>
                </a:lnTo>
                <a:lnTo>
                  <a:pt x="274801" y="215899"/>
                </a:lnTo>
                <a:lnTo>
                  <a:pt x="273861" y="215899"/>
                </a:lnTo>
                <a:lnTo>
                  <a:pt x="276604" y="220979"/>
                </a:lnTo>
                <a:lnTo>
                  <a:pt x="278425" y="220979"/>
                </a:lnTo>
                <a:lnTo>
                  <a:pt x="279525" y="219709"/>
                </a:lnTo>
                <a:lnTo>
                  <a:pt x="279525" y="212089"/>
                </a:lnTo>
                <a:lnTo>
                  <a:pt x="278505" y="210819"/>
                </a:lnTo>
                <a:close/>
              </a:path>
              <a:path w="313690" h="312420">
                <a:moveTo>
                  <a:pt x="273886" y="212089"/>
                </a:moveTo>
                <a:lnTo>
                  <a:pt x="270737" y="212089"/>
                </a:lnTo>
                <a:lnTo>
                  <a:pt x="270737" y="215899"/>
                </a:lnTo>
                <a:lnTo>
                  <a:pt x="273150" y="215899"/>
                </a:lnTo>
                <a:lnTo>
                  <a:pt x="273886" y="214629"/>
                </a:lnTo>
                <a:lnTo>
                  <a:pt x="273886" y="212089"/>
                </a:lnTo>
                <a:close/>
              </a:path>
              <a:path w="313690" h="312420">
                <a:moveTo>
                  <a:pt x="296048" y="88899"/>
                </a:moveTo>
                <a:lnTo>
                  <a:pt x="177760" y="88899"/>
                </a:lnTo>
                <a:lnTo>
                  <a:pt x="177760" y="106679"/>
                </a:lnTo>
                <a:lnTo>
                  <a:pt x="176121" y="114299"/>
                </a:lnTo>
                <a:lnTo>
                  <a:pt x="171678" y="121919"/>
                </a:lnTo>
                <a:lnTo>
                  <a:pt x="165142" y="129539"/>
                </a:lnTo>
                <a:lnTo>
                  <a:pt x="157224" y="137159"/>
                </a:lnTo>
                <a:lnTo>
                  <a:pt x="121702" y="172719"/>
                </a:lnTo>
                <a:lnTo>
                  <a:pt x="114115" y="182879"/>
                </a:lnTo>
                <a:lnTo>
                  <a:pt x="110433" y="191769"/>
                </a:lnTo>
                <a:lnTo>
                  <a:pt x="110903" y="199389"/>
                </a:lnTo>
                <a:lnTo>
                  <a:pt x="110981" y="200659"/>
                </a:lnTo>
                <a:lnTo>
                  <a:pt x="116927" y="209549"/>
                </a:lnTo>
                <a:lnTo>
                  <a:pt x="116495" y="210819"/>
                </a:lnTo>
                <a:lnTo>
                  <a:pt x="162717" y="210819"/>
                </a:lnTo>
                <a:lnTo>
                  <a:pt x="163537" y="207009"/>
                </a:lnTo>
                <a:lnTo>
                  <a:pt x="165757" y="203199"/>
                </a:lnTo>
                <a:lnTo>
                  <a:pt x="161936" y="203199"/>
                </a:lnTo>
                <a:lnTo>
                  <a:pt x="161936" y="186689"/>
                </a:lnTo>
                <a:lnTo>
                  <a:pt x="163575" y="179069"/>
                </a:lnTo>
                <a:lnTo>
                  <a:pt x="168018" y="171449"/>
                </a:lnTo>
                <a:lnTo>
                  <a:pt x="174554" y="162559"/>
                </a:lnTo>
                <a:lnTo>
                  <a:pt x="182472" y="154939"/>
                </a:lnTo>
                <a:lnTo>
                  <a:pt x="191451" y="146049"/>
                </a:lnTo>
                <a:lnTo>
                  <a:pt x="199038" y="135889"/>
                </a:lnTo>
                <a:lnTo>
                  <a:pt x="202720" y="126999"/>
                </a:lnTo>
                <a:lnTo>
                  <a:pt x="202250" y="119379"/>
                </a:lnTo>
                <a:lnTo>
                  <a:pt x="202172" y="118109"/>
                </a:lnTo>
                <a:lnTo>
                  <a:pt x="196226" y="109219"/>
                </a:lnTo>
                <a:lnTo>
                  <a:pt x="305616" y="109219"/>
                </a:lnTo>
                <a:lnTo>
                  <a:pt x="305206" y="106679"/>
                </a:lnTo>
                <a:lnTo>
                  <a:pt x="296048" y="88899"/>
                </a:lnTo>
                <a:close/>
              </a:path>
              <a:path w="313690" h="312420">
                <a:moveTo>
                  <a:pt x="305616" y="109219"/>
                </a:moveTo>
                <a:lnTo>
                  <a:pt x="197750" y="109219"/>
                </a:lnTo>
                <a:lnTo>
                  <a:pt x="206162" y="115569"/>
                </a:lnTo>
                <a:lnTo>
                  <a:pt x="210906" y="126999"/>
                </a:lnTo>
                <a:lnTo>
                  <a:pt x="209303" y="140969"/>
                </a:lnTo>
                <a:lnTo>
                  <a:pt x="198677" y="157479"/>
                </a:lnTo>
                <a:lnTo>
                  <a:pt x="182434" y="172719"/>
                </a:lnTo>
                <a:lnTo>
                  <a:pt x="175169" y="180339"/>
                </a:lnTo>
                <a:lnTo>
                  <a:pt x="169753" y="186689"/>
                </a:lnTo>
                <a:lnTo>
                  <a:pt x="165889" y="194309"/>
                </a:lnTo>
                <a:lnTo>
                  <a:pt x="163282" y="203199"/>
                </a:lnTo>
                <a:lnTo>
                  <a:pt x="165757" y="203199"/>
                </a:lnTo>
                <a:lnTo>
                  <a:pt x="167978" y="199389"/>
                </a:lnTo>
                <a:lnTo>
                  <a:pt x="174510" y="191769"/>
                </a:lnTo>
                <a:lnTo>
                  <a:pt x="202127" y="163829"/>
                </a:lnTo>
                <a:lnTo>
                  <a:pt x="214388" y="142239"/>
                </a:lnTo>
                <a:lnTo>
                  <a:pt x="213053" y="129539"/>
                </a:lnTo>
                <a:lnTo>
                  <a:pt x="212584" y="128269"/>
                </a:lnTo>
                <a:lnTo>
                  <a:pt x="308688" y="128269"/>
                </a:lnTo>
                <a:lnTo>
                  <a:pt x="305616" y="109219"/>
                </a:lnTo>
                <a:close/>
              </a:path>
              <a:path w="313690" h="312420">
                <a:moveTo>
                  <a:pt x="279053" y="59689"/>
                </a:moveTo>
                <a:lnTo>
                  <a:pt x="177811" y="59689"/>
                </a:lnTo>
                <a:lnTo>
                  <a:pt x="177811" y="77469"/>
                </a:lnTo>
                <a:lnTo>
                  <a:pt x="176172" y="85089"/>
                </a:lnTo>
                <a:lnTo>
                  <a:pt x="171729" y="92709"/>
                </a:lnTo>
                <a:lnTo>
                  <a:pt x="165193" y="100329"/>
                </a:lnTo>
                <a:lnTo>
                  <a:pt x="157275" y="107949"/>
                </a:lnTo>
                <a:lnTo>
                  <a:pt x="118350" y="147319"/>
                </a:lnTo>
                <a:lnTo>
                  <a:pt x="111026" y="154939"/>
                </a:lnTo>
                <a:lnTo>
                  <a:pt x="103452" y="165099"/>
                </a:lnTo>
                <a:lnTo>
                  <a:pt x="98765" y="176529"/>
                </a:lnTo>
                <a:lnTo>
                  <a:pt x="100100" y="189229"/>
                </a:lnTo>
                <a:lnTo>
                  <a:pt x="100570" y="190499"/>
                </a:lnTo>
                <a:lnTo>
                  <a:pt x="102393" y="190499"/>
                </a:lnTo>
                <a:lnTo>
                  <a:pt x="103850" y="177799"/>
                </a:lnTo>
                <a:lnTo>
                  <a:pt x="114476" y="162559"/>
                </a:lnTo>
                <a:lnTo>
                  <a:pt x="157275" y="119379"/>
                </a:lnTo>
                <a:lnTo>
                  <a:pt x="176617" y="88899"/>
                </a:lnTo>
                <a:lnTo>
                  <a:pt x="296048" y="88899"/>
                </a:lnTo>
                <a:lnTo>
                  <a:pt x="282966" y="63499"/>
                </a:lnTo>
                <a:lnTo>
                  <a:pt x="279053" y="59689"/>
                </a:lnTo>
                <a:close/>
              </a:path>
              <a:path w="313690" h="312420">
                <a:moveTo>
                  <a:pt x="249054" y="30479"/>
                </a:moveTo>
                <a:lnTo>
                  <a:pt x="177773" y="30479"/>
                </a:lnTo>
                <a:lnTo>
                  <a:pt x="177773" y="48259"/>
                </a:lnTo>
                <a:lnTo>
                  <a:pt x="176134" y="55879"/>
                </a:lnTo>
                <a:lnTo>
                  <a:pt x="171691" y="63499"/>
                </a:lnTo>
                <a:lnTo>
                  <a:pt x="165155" y="71119"/>
                </a:lnTo>
                <a:lnTo>
                  <a:pt x="157237" y="80009"/>
                </a:lnTo>
                <a:lnTo>
                  <a:pt x="115289" y="121919"/>
                </a:lnTo>
                <a:lnTo>
                  <a:pt x="103569" y="134619"/>
                </a:lnTo>
                <a:lnTo>
                  <a:pt x="96750" y="144779"/>
                </a:lnTo>
                <a:lnTo>
                  <a:pt x="93593" y="152399"/>
                </a:lnTo>
                <a:lnTo>
                  <a:pt x="92861" y="161289"/>
                </a:lnTo>
                <a:lnTo>
                  <a:pt x="92873" y="162559"/>
                </a:lnTo>
                <a:lnTo>
                  <a:pt x="95144" y="162559"/>
                </a:lnTo>
                <a:lnTo>
                  <a:pt x="100503" y="149859"/>
                </a:lnTo>
                <a:lnTo>
                  <a:pt x="113270" y="134619"/>
                </a:lnTo>
                <a:lnTo>
                  <a:pt x="157313" y="90169"/>
                </a:lnTo>
                <a:lnTo>
                  <a:pt x="176668" y="59689"/>
                </a:lnTo>
                <a:lnTo>
                  <a:pt x="279053" y="59689"/>
                </a:lnTo>
                <a:lnTo>
                  <a:pt x="249054" y="304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157409" y="5986224"/>
            <a:ext cx="68516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dirty="0">
                <a:solidFill>
                  <a:srgbClr val="FFFFFF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FFFFFF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58897" y="5986224"/>
            <a:ext cx="67627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spc="-10" dirty="0">
                <a:solidFill>
                  <a:srgbClr val="FFFFFF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48128" y="5879783"/>
            <a:ext cx="695724" cy="530040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933383" y="2156529"/>
            <a:ext cx="6325870" cy="2151380"/>
          </a:xfrm>
          <a:prstGeom prst="rect">
            <a:avLst/>
          </a:prstGeom>
        </p:spPr>
        <p:txBody>
          <a:bodyPr vert="horz" wrap="square" lIns="0" tIns="2108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60"/>
              </a:spcBef>
              <a:tabLst>
                <a:tab pos="2466975" algn="l"/>
              </a:tabLst>
            </a:pPr>
            <a:r>
              <a:rPr sz="4800" dirty="0">
                <a:solidFill>
                  <a:srgbClr val="FFFFFF"/>
                </a:solidFill>
              </a:rPr>
              <a:t>E</a:t>
            </a:r>
            <a:r>
              <a:rPr sz="4800" spc="-50" dirty="0">
                <a:solidFill>
                  <a:srgbClr val="FFFFFF"/>
                </a:solidFill>
              </a:rPr>
              <a:t> </a:t>
            </a:r>
            <a:r>
              <a:rPr sz="4800" dirty="0">
                <a:solidFill>
                  <a:srgbClr val="FFFFFF"/>
                </a:solidFill>
              </a:rPr>
              <a:t>s</a:t>
            </a:r>
            <a:r>
              <a:rPr sz="4800" spc="-55" dirty="0">
                <a:solidFill>
                  <a:srgbClr val="FFFFFF"/>
                </a:solidFill>
              </a:rPr>
              <a:t> </a:t>
            </a:r>
            <a:r>
              <a:rPr sz="4800" dirty="0">
                <a:solidFill>
                  <a:srgbClr val="FFFFFF"/>
                </a:solidFill>
              </a:rPr>
              <a:t>c</a:t>
            </a:r>
            <a:r>
              <a:rPr sz="4800" spc="-45" dirty="0">
                <a:solidFill>
                  <a:srgbClr val="FFFFFF"/>
                </a:solidFill>
              </a:rPr>
              <a:t> </a:t>
            </a:r>
            <a:r>
              <a:rPr sz="4800" dirty="0">
                <a:solidFill>
                  <a:srgbClr val="FFFFFF"/>
                </a:solidFill>
              </a:rPr>
              <a:t>o</a:t>
            </a:r>
            <a:r>
              <a:rPr sz="4800" spc="-55" dirty="0">
                <a:solidFill>
                  <a:srgbClr val="FFFFFF"/>
                </a:solidFill>
              </a:rPr>
              <a:t> </a:t>
            </a:r>
            <a:r>
              <a:rPr sz="4800" dirty="0">
                <a:solidFill>
                  <a:srgbClr val="FFFFFF"/>
                </a:solidFill>
              </a:rPr>
              <a:t>l</a:t>
            </a:r>
            <a:r>
              <a:rPr sz="4800" spc="-60" dirty="0">
                <a:solidFill>
                  <a:srgbClr val="FFFFFF"/>
                </a:solidFill>
              </a:rPr>
              <a:t> </a:t>
            </a:r>
            <a:r>
              <a:rPr sz="4800" dirty="0">
                <a:solidFill>
                  <a:srgbClr val="FFFFFF"/>
                </a:solidFill>
              </a:rPr>
              <a:t>h</a:t>
            </a:r>
            <a:r>
              <a:rPr sz="4800" spc="-55" dirty="0">
                <a:solidFill>
                  <a:srgbClr val="FFFFFF"/>
                </a:solidFill>
              </a:rPr>
              <a:t> </a:t>
            </a:r>
            <a:r>
              <a:rPr sz="4800" spc="-50" dirty="0">
                <a:solidFill>
                  <a:srgbClr val="FFFFFF"/>
                </a:solidFill>
              </a:rPr>
              <a:t>a</a:t>
            </a:r>
            <a:r>
              <a:rPr sz="4800" dirty="0">
                <a:solidFill>
                  <a:srgbClr val="FFFFFF"/>
                </a:solidFill>
              </a:rPr>
              <a:t>	h</a:t>
            </a:r>
            <a:r>
              <a:rPr sz="4800" spc="-65" dirty="0">
                <a:solidFill>
                  <a:srgbClr val="FFFFFF"/>
                </a:solidFill>
              </a:rPr>
              <a:t> </a:t>
            </a:r>
            <a:r>
              <a:rPr sz="4800" dirty="0">
                <a:solidFill>
                  <a:srgbClr val="FFFFFF"/>
                </a:solidFill>
              </a:rPr>
              <a:t>o</a:t>
            </a:r>
            <a:r>
              <a:rPr sz="4800" spc="-60" dirty="0">
                <a:solidFill>
                  <a:srgbClr val="FFFFFF"/>
                </a:solidFill>
              </a:rPr>
              <a:t> </a:t>
            </a:r>
            <a:r>
              <a:rPr sz="4800" dirty="0">
                <a:solidFill>
                  <a:srgbClr val="FFFFFF"/>
                </a:solidFill>
              </a:rPr>
              <a:t>j</a:t>
            </a:r>
            <a:r>
              <a:rPr sz="4800" spc="-60" dirty="0">
                <a:solidFill>
                  <a:srgbClr val="FFFFFF"/>
                </a:solidFill>
              </a:rPr>
              <a:t> </a:t>
            </a:r>
            <a:r>
              <a:rPr sz="4800" spc="-50" dirty="0">
                <a:solidFill>
                  <a:srgbClr val="FFFFFF"/>
                </a:solidFill>
              </a:rPr>
              <a:t>e</a:t>
            </a:r>
            <a:endParaRPr sz="4800"/>
          </a:p>
          <a:p>
            <a:pPr marL="12700" marR="5080" algn="ctr">
              <a:lnSpc>
                <a:spcPct val="100000"/>
              </a:lnSpc>
              <a:spcBef>
                <a:spcPts val="780"/>
              </a:spcBef>
            </a:pP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Ouvir</a:t>
            </a:r>
            <a:r>
              <a:rPr sz="2400" b="1" spc="-1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e</a:t>
            </a:r>
            <a:r>
              <a:rPr sz="2400" b="1" spc="-1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seguir</a:t>
            </a:r>
            <a:r>
              <a:rPr sz="2400" b="1" spc="-1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as</a:t>
            </a:r>
            <a:r>
              <a:rPr sz="2400" b="1" spc="-1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mensagens</a:t>
            </a:r>
            <a:r>
              <a:rPr sz="2400" b="1" spc="-10" dirty="0">
                <a:solidFill>
                  <a:srgbClr val="FFFFFF"/>
                </a:solidFill>
                <a:latin typeface="Montserrat"/>
                <a:cs typeface="Montserrat"/>
              </a:rPr>
              <a:t> proféticas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de</a:t>
            </a:r>
            <a:r>
              <a:rPr sz="2400" b="1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Deus,</a:t>
            </a:r>
            <a:r>
              <a:rPr sz="2400" b="1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conﬁando</a:t>
            </a:r>
            <a:r>
              <a:rPr sz="2400" spc="-5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em</a:t>
            </a:r>
            <a:r>
              <a:rPr sz="2400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Seus</a:t>
            </a:r>
            <a:r>
              <a:rPr sz="2400" spc="-5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profetas</a:t>
            </a:r>
            <a:r>
              <a:rPr sz="2400" spc="-50" dirty="0">
                <a:solidFill>
                  <a:srgbClr val="FFFFFF"/>
                </a:solidFill>
                <a:latin typeface="Montserrat"/>
                <a:cs typeface="Montserrat"/>
              </a:rPr>
              <a:t> e </a:t>
            </a:r>
            <a:r>
              <a:rPr sz="2400" spc="-20" dirty="0">
                <a:solidFill>
                  <a:srgbClr val="FFFFFF"/>
                </a:solidFill>
                <a:latin typeface="Montserrat"/>
                <a:cs typeface="Montserrat"/>
              </a:rPr>
              <a:t>preparando-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se</a:t>
            </a:r>
            <a:r>
              <a:rPr sz="2400" spc="-2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para</a:t>
            </a:r>
            <a:r>
              <a:rPr sz="2400" spc="-2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o</a:t>
            </a:r>
            <a:r>
              <a:rPr sz="2400" spc="-2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Montserrat"/>
                <a:cs typeface="Montserrat"/>
              </a:rPr>
              <a:t>ﬁm.</a:t>
            </a:r>
            <a:endParaRPr sz="2400"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78616" y="0"/>
            <a:ext cx="7713980" cy="6858000"/>
            <a:chOff x="4478616" y="0"/>
            <a:chExt cx="771398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21107" y="0"/>
              <a:ext cx="5970892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234074" y="0"/>
              <a:ext cx="5958205" cy="6858000"/>
            </a:xfrm>
            <a:custGeom>
              <a:avLst/>
              <a:gdLst/>
              <a:ahLst/>
              <a:cxnLst/>
              <a:rect l="l" t="t" r="r" b="b"/>
              <a:pathLst>
                <a:path w="5958205" h="6858000">
                  <a:moveTo>
                    <a:pt x="5957925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5957925" y="6858000"/>
                  </a:lnTo>
                  <a:lnTo>
                    <a:pt x="5957925" y="0"/>
                  </a:lnTo>
                  <a:close/>
                </a:path>
              </a:pathLst>
            </a:custGeom>
            <a:solidFill>
              <a:srgbClr val="B76727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27294" y="3224720"/>
              <a:ext cx="2217902" cy="141375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478617" y="5064633"/>
              <a:ext cx="1345565" cy="1252855"/>
            </a:xfrm>
            <a:custGeom>
              <a:avLst/>
              <a:gdLst/>
              <a:ahLst/>
              <a:cxnLst/>
              <a:rect l="l" t="t" r="r" b="b"/>
              <a:pathLst>
                <a:path w="1345564" h="1252854">
                  <a:moveTo>
                    <a:pt x="185559" y="650379"/>
                  </a:moveTo>
                  <a:lnTo>
                    <a:pt x="139153" y="650379"/>
                  </a:lnTo>
                  <a:lnTo>
                    <a:pt x="139077" y="693572"/>
                  </a:lnTo>
                  <a:lnTo>
                    <a:pt x="145453" y="696099"/>
                  </a:lnTo>
                  <a:lnTo>
                    <a:pt x="159296" y="697369"/>
                  </a:lnTo>
                  <a:lnTo>
                    <a:pt x="174637" y="696099"/>
                  </a:lnTo>
                  <a:lnTo>
                    <a:pt x="185559" y="696099"/>
                  </a:lnTo>
                  <a:lnTo>
                    <a:pt x="185559" y="650379"/>
                  </a:lnTo>
                  <a:close/>
                </a:path>
                <a:path w="1345564" h="1252854">
                  <a:moveTo>
                    <a:pt x="231978" y="696099"/>
                  </a:moveTo>
                  <a:lnTo>
                    <a:pt x="185559" y="696099"/>
                  </a:lnTo>
                  <a:lnTo>
                    <a:pt x="185534" y="743089"/>
                  </a:lnTo>
                  <a:lnTo>
                    <a:pt x="231978" y="743089"/>
                  </a:lnTo>
                  <a:lnTo>
                    <a:pt x="231978" y="696099"/>
                  </a:lnTo>
                  <a:close/>
                </a:path>
                <a:path w="1345564" h="1252854">
                  <a:moveTo>
                    <a:pt x="556831" y="348119"/>
                  </a:moveTo>
                  <a:lnTo>
                    <a:pt x="556628" y="325272"/>
                  </a:lnTo>
                  <a:lnTo>
                    <a:pt x="510209" y="325272"/>
                  </a:lnTo>
                  <a:lnTo>
                    <a:pt x="510247" y="279552"/>
                  </a:lnTo>
                  <a:lnTo>
                    <a:pt x="498678" y="278269"/>
                  </a:lnTo>
                  <a:lnTo>
                    <a:pt x="475411" y="278269"/>
                  </a:lnTo>
                  <a:lnTo>
                    <a:pt x="463854" y="279552"/>
                  </a:lnTo>
                  <a:lnTo>
                    <a:pt x="463892" y="325272"/>
                  </a:lnTo>
                  <a:lnTo>
                    <a:pt x="417474" y="325272"/>
                  </a:lnTo>
                  <a:lnTo>
                    <a:pt x="417512" y="372249"/>
                  </a:lnTo>
                  <a:lnTo>
                    <a:pt x="278295" y="372249"/>
                  </a:lnTo>
                  <a:lnTo>
                    <a:pt x="278295" y="417969"/>
                  </a:lnTo>
                  <a:lnTo>
                    <a:pt x="324739" y="417969"/>
                  </a:lnTo>
                  <a:lnTo>
                    <a:pt x="324713" y="464972"/>
                  </a:lnTo>
                  <a:lnTo>
                    <a:pt x="324713" y="510679"/>
                  </a:lnTo>
                  <a:lnTo>
                    <a:pt x="324713" y="557669"/>
                  </a:lnTo>
                  <a:lnTo>
                    <a:pt x="231952" y="557669"/>
                  </a:lnTo>
                  <a:lnTo>
                    <a:pt x="231952" y="510679"/>
                  </a:lnTo>
                  <a:lnTo>
                    <a:pt x="324713" y="510679"/>
                  </a:lnTo>
                  <a:lnTo>
                    <a:pt x="324713" y="464972"/>
                  </a:lnTo>
                  <a:lnTo>
                    <a:pt x="185559" y="464972"/>
                  </a:lnTo>
                  <a:lnTo>
                    <a:pt x="185534" y="417969"/>
                  </a:lnTo>
                  <a:lnTo>
                    <a:pt x="231978" y="417969"/>
                  </a:lnTo>
                  <a:lnTo>
                    <a:pt x="231952" y="372249"/>
                  </a:lnTo>
                  <a:lnTo>
                    <a:pt x="139217" y="372249"/>
                  </a:lnTo>
                  <a:lnTo>
                    <a:pt x="139217" y="417969"/>
                  </a:lnTo>
                  <a:lnTo>
                    <a:pt x="139217" y="464972"/>
                  </a:lnTo>
                  <a:lnTo>
                    <a:pt x="92773" y="464972"/>
                  </a:lnTo>
                  <a:lnTo>
                    <a:pt x="92773" y="417969"/>
                  </a:lnTo>
                  <a:lnTo>
                    <a:pt x="139217" y="417969"/>
                  </a:lnTo>
                  <a:lnTo>
                    <a:pt x="139217" y="372249"/>
                  </a:lnTo>
                  <a:lnTo>
                    <a:pt x="38" y="372249"/>
                  </a:lnTo>
                  <a:lnTo>
                    <a:pt x="0" y="417969"/>
                  </a:lnTo>
                  <a:lnTo>
                    <a:pt x="46520" y="421779"/>
                  </a:lnTo>
                  <a:lnTo>
                    <a:pt x="46443" y="464972"/>
                  </a:lnTo>
                  <a:lnTo>
                    <a:pt x="38" y="464972"/>
                  </a:lnTo>
                  <a:lnTo>
                    <a:pt x="38" y="557669"/>
                  </a:lnTo>
                  <a:lnTo>
                    <a:pt x="46418" y="557669"/>
                  </a:lnTo>
                  <a:lnTo>
                    <a:pt x="46418" y="650379"/>
                  </a:lnTo>
                  <a:lnTo>
                    <a:pt x="92798" y="650379"/>
                  </a:lnTo>
                  <a:lnTo>
                    <a:pt x="92798" y="557669"/>
                  </a:lnTo>
                  <a:lnTo>
                    <a:pt x="139217" y="557669"/>
                  </a:lnTo>
                  <a:lnTo>
                    <a:pt x="139153" y="603389"/>
                  </a:lnTo>
                  <a:lnTo>
                    <a:pt x="185597" y="603389"/>
                  </a:lnTo>
                  <a:lnTo>
                    <a:pt x="185559" y="650379"/>
                  </a:lnTo>
                  <a:lnTo>
                    <a:pt x="278333" y="650379"/>
                  </a:lnTo>
                  <a:lnTo>
                    <a:pt x="278295" y="603389"/>
                  </a:lnTo>
                  <a:lnTo>
                    <a:pt x="324739" y="603389"/>
                  </a:lnTo>
                  <a:lnTo>
                    <a:pt x="324739" y="650379"/>
                  </a:lnTo>
                  <a:lnTo>
                    <a:pt x="278333" y="650379"/>
                  </a:lnTo>
                  <a:lnTo>
                    <a:pt x="278295" y="696099"/>
                  </a:lnTo>
                  <a:lnTo>
                    <a:pt x="417512" y="696099"/>
                  </a:lnTo>
                  <a:lnTo>
                    <a:pt x="417512" y="650379"/>
                  </a:lnTo>
                  <a:lnTo>
                    <a:pt x="371068" y="650379"/>
                  </a:lnTo>
                  <a:lnTo>
                    <a:pt x="371094" y="603389"/>
                  </a:lnTo>
                  <a:lnTo>
                    <a:pt x="510247" y="603389"/>
                  </a:lnTo>
                  <a:lnTo>
                    <a:pt x="510247" y="557669"/>
                  </a:lnTo>
                  <a:lnTo>
                    <a:pt x="371094" y="557669"/>
                  </a:lnTo>
                  <a:lnTo>
                    <a:pt x="371068" y="510679"/>
                  </a:lnTo>
                  <a:lnTo>
                    <a:pt x="417512" y="510679"/>
                  </a:lnTo>
                  <a:lnTo>
                    <a:pt x="417576" y="467499"/>
                  </a:lnTo>
                  <a:lnTo>
                    <a:pt x="371068" y="464972"/>
                  </a:lnTo>
                  <a:lnTo>
                    <a:pt x="371068" y="417969"/>
                  </a:lnTo>
                  <a:lnTo>
                    <a:pt x="463854" y="417969"/>
                  </a:lnTo>
                  <a:lnTo>
                    <a:pt x="463829" y="372249"/>
                  </a:lnTo>
                  <a:lnTo>
                    <a:pt x="506907" y="370979"/>
                  </a:lnTo>
                  <a:lnTo>
                    <a:pt x="510019" y="378599"/>
                  </a:lnTo>
                  <a:lnTo>
                    <a:pt x="510832" y="391299"/>
                  </a:lnTo>
                  <a:lnTo>
                    <a:pt x="510514" y="406552"/>
                  </a:lnTo>
                  <a:lnTo>
                    <a:pt x="510247" y="417969"/>
                  </a:lnTo>
                  <a:lnTo>
                    <a:pt x="556628" y="417969"/>
                  </a:lnTo>
                  <a:lnTo>
                    <a:pt x="556628" y="370979"/>
                  </a:lnTo>
                  <a:lnTo>
                    <a:pt x="556831" y="348119"/>
                  </a:lnTo>
                  <a:close/>
                </a:path>
                <a:path w="1345564" h="1252854">
                  <a:moveTo>
                    <a:pt x="695807" y="1066939"/>
                  </a:moveTo>
                  <a:lnTo>
                    <a:pt x="649363" y="1066939"/>
                  </a:lnTo>
                  <a:lnTo>
                    <a:pt x="649363" y="1113942"/>
                  </a:lnTo>
                  <a:lnTo>
                    <a:pt x="695769" y="1113942"/>
                  </a:lnTo>
                  <a:lnTo>
                    <a:pt x="695807" y="1066939"/>
                  </a:lnTo>
                  <a:close/>
                </a:path>
                <a:path w="1345564" h="1252854">
                  <a:moveTo>
                    <a:pt x="695807" y="278269"/>
                  </a:moveTo>
                  <a:lnTo>
                    <a:pt x="649389" y="279552"/>
                  </a:lnTo>
                  <a:lnTo>
                    <a:pt x="649389" y="372249"/>
                  </a:lnTo>
                  <a:lnTo>
                    <a:pt x="695769" y="372249"/>
                  </a:lnTo>
                  <a:lnTo>
                    <a:pt x="695807" y="278269"/>
                  </a:lnTo>
                  <a:close/>
                </a:path>
                <a:path w="1345564" h="1252854">
                  <a:moveTo>
                    <a:pt x="742251" y="374802"/>
                  </a:moveTo>
                  <a:lnTo>
                    <a:pt x="735863" y="372249"/>
                  </a:lnTo>
                  <a:lnTo>
                    <a:pt x="722033" y="370979"/>
                  </a:lnTo>
                  <a:lnTo>
                    <a:pt x="706691" y="370979"/>
                  </a:lnTo>
                  <a:lnTo>
                    <a:pt x="695769" y="372249"/>
                  </a:lnTo>
                  <a:lnTo>
                    <a:pt x="695769" y="417969"/>
                  </a:lnTo>
                  <a:lnTo>
                    <a:pt x="742188" y="417969"/>
                  </a:lnTo>
                  <a:lnTo>
                    <a:pt x="742251" y="374802"/>
                  </a:lnTo>
                  <a:close/>
                </a:path>
                <a:path w="1345564" h="1252854">
                  <a:moveTo>
                    <a:pt x="788682" y="974648"/>
                  </a:moveTo>
                  <a:lnTo>
                    <a:pt x="788504" y="974648"/>
                  </a:lnTo>
                  <a:lnTo>
                    <a:pt x="788504" y="950518"/>
                  </a:lnTo>
                  <a:lnTo>
                    <a:pt x="788492" y="927658"/>
                  </a:lnTo>
                  <a:lnTo>
                    <a:pt x="649376" y="927658"/>
                  </a:lnTo>
                  <a:lnTo>
                    <a:pt x="649376" y="950518"/>
                  </a:lnTo>
                  <a:lnTo>
                    <a:pt x="649363" y="974648"/>
                  </a:lnTo>
                  <a:lnTo>
                    <a:pt x="695782" y="974648"/>
                  </a:lnTo>
                  <a:lnTo>
                    <a:pt x="695782" y="997508"/>
                  </a:lnTo>
                  <a:lnTo>
                    <a:pt x="695756" y="1020368"/>
                  </a:lnTo>
                  <a:lnTo>
                    <a:pt x="788644" y="1020368"/>
                  </a:lnTo>
                  <a:lnTo>
                    <a:pt x="788644" y="997508"/>
                  </a:lnTo>
                  <a:lnTo>
                    <a:pt x="788682" y="974648"/>
                  </a:lnTo>
                  <a:close/>
                </a:path>
                <a:path w="1345564" h="1252854">
                  <a:moveTo>
                    <a:pt x="834948" y="231952"/>
                  </a:moveTo>
                  <a:lnTo>
                    <a:pt x="788543" y="231952"/>
                  </a:lnTo>
                  <a:lnTo>
                    <a:pt x="788543" y="278295"/>
                  </a:lnTo>
                  <a:lnTo>
                    <a:pt x="800100" y="278079"/>
                  </a:lnTo>
                  <a:lnTo>
                    <a:pt x="823544" y="278079"/>
                  </a:lnTo>
                  <a:lnTo>
                    <a:pt x="834923" y="278295"/>
                  </a:lnTo>
                  <a:lnTo>
                    <a:pt x="834923" y="278079"/>
                  </a:lnTo>
                  <a:lnTo>
                    <a:pt x="834948" y="231952"/>
                  </a:lnTo>
                  <a:close/>
                </a:path>
                <a:path w="1345564" h="1252854">
                  <a:moveTo>
                    <a:pt x="834948" y="46494"/>
                  </a:moveTo>
                  <a:lnTo>
                    <a:pt x="788504" y="46494"/>
                  </a:lnTo>
                  <a:lnTo>
                    <a:pt x="788504" y="92837"/>
                  </a:lnTo>
                  <a:lnTo>
                    <a:pt x="834923" y="92837"/>
                  </a:lnTo>
                  <a:lnTo>
                    <a:pt x="834948" y="46494"/>
                  </a:lnTo>
                  <a:close/>
                </a:path>
                <a:path w="1345564" h="1252854">
                  <a:moveTo>
                    <a:pt x="927709" y="0"/>
                  </a:moveTo>
                  <a:lnTo>
                    <a:pt x="881265" y="0"/>
                  </a:lnTo>
                  <a:lnTo>
                    <a:pt x="881265" y="46494"/>
                  </a:lnTo>
                  <a:lnTo>
                    <a:pt x="927684" y="46494"/>
                  </a:lnTo>
                  <a:lnTo>
                    <a:pt x="927709" y="0"/>
                  </a:lnTo>
                  <a:close/>
                </a:path>
                <a:path w="1345564" h="1252854">
                  <a:moveTo>
                    <a:pt x="974064" y="46494"/>
                  </a:moveTo>
                  <a:lnTo>
                    <a:pt x="927684" y="46494"/>
                  </a:lnTo>
                  <a:lnTo>
                    <a:pt x="927709" y="92837"/>
                  </a:lnTo>
                  <a:lnTo>
                    <a:pt x="858088" y="92989"/>
                  </a:lnTo>
                  <a:lnTo>
                    <a:pt x="842098" y="92837"/>
                  </a:lnTo>
                  <a:lnTo>
                    <a:pt x="834923" y="92837"/>
                  </a:lnTo>
                  <a:lnTo>
                    <a:pt x="834923" y="139179"/>
                  </a:lnTo>
                  <a:lnTo>
                    <a:pt x="742149" y="139179"/>
                  </a:lnTo>
                  <a:lnTo>
                    <a:pt x="742149" y="0"/>
                  </a:lnTo>
                  <a:lnTo>
                    <a:pt x="695744" y="0"/>
                  </a:lnTo>
                  <a:lnTo>
                    <a:pt x="692442" y="46494"/>
                  </a:lnTo>
                  <a:lnTo>
                    <a:pt x="649363" y="46494"/>
                  </a:lnTo>
                  <a:lnTo>
                    <a:pt x="649389" y="0"/>
                  </a:lnTo>
                  <a:lnTo>
                    <a:pt x="556628" y="0"/>
                  </a:lnTo>
                  <a:lnTo>
                    <a:pt x="556590" y="46494"/>
                  </a:lnTo>
                  <a:lnTo>
                    <a:pt x="557657" y="46494"/>
                  </a:lnTo>
                  <a:lnTo>
                    <a:pt x="603110" y="49720"/>
                  </a:lnTo>
                  <a:lnTo>
                    <a:pt x="603034" y="92837"/>
                  </a:lnTo>
                  <a:lnTo>
                    <a:pt x="556628" y="92837"/>
                  </a:lnTo>
                  <a:lnTo>
                    <a:pt x="556628" y="185572"/>
                  </a:lnTo>
                  <a:lnTo>
                    <a:pt x="603034" y="185572"/>
                  </a:lnTo>
                  <a:lnTo>
                    <a:pt x="602970" y="139179"/>
                  </a:lnTo>
                  <a:lnTo>
                    <a:pt x="649389" y="139179"/>
                  </a:lnTo>
                  <a:lnTo>
                    <a:pt x="649363" y="92837"/>
                  </a:lnTo>
                  <a:lnTo>
                    <a:pt x="695807" y="92837"/>
                  </a:lnTo>
                  <a:lnTo>
                    <a:pt x="695807" y="139179"/>
                  </a:lnTo>
                  <a:lnTo>
                    <a:pt x="649389" y="139179"/>
                  </a:lnTo>
                  <a:lnTo>
                    <a:pt x="649363" y="185572"/>
                  </a:lnTo>
                  <a:lnTo>
                    <a:pt x="742188" y="185572"/>
                  </a:lnTo>
                  <a:lnTo>
                    <a:pt x="742124" y="231952"/>
                  </a:lnTo>
                  <a:lnTo>
                    <a:pt x="788543" y="231952"/>
                  </a:lnTo>
                  <a:lnTo>
                    <a:pt x="788504" y="185572"/>
                  </a:lnTo>
                  <a:lnTo>
                    <a:pt x="881329" y="185572"/>
                  </a:lnTo>
                  <a:lnTo>
                    <a:pt x="881265" y="139179"/>
                  </a:lnTo>
                  <a:lnTo>
                    <a:pt x="927684" y="139179"/>
                  </a:lnTo>
                  <a:lnTo>
                    <a:pt x="927684" y="231952"/>
                  </a:lnTo>
                  <a:lnTo>
                    <a:pt x="974064" y="231952"/>
                  </a:lnTo>
                  <a:lnTo>
                    <a:pt x="974064" y="92989"/>
                  </a:lnTo>
                  <a:lnTo>
                    <a:pt x="974064" y="46494"/>
                  </a:lnTo>
                  <a:close/>
                </a:path>
                <a:path w="1345564" h="1252854">
                  <a:moveTo>
                    <a:pt x="1020483" y="372249"/>
                  </a:moveTo>
                  <a:lnTo>
                    <a:pt x="974064" y="372249"/>
                  </a:lnTo>
                  <a:lnTo>
                    <a:pt x="974064" y="279552"/>
                  </a:lnTo>
                  <a:lnTo>
                    <a:pt x="927658" y="278269"/>
                  </a:lnTo>
                  <a:lnTo>
                    <a:pt x="927709" y="325272"/>
                  </a:lnTo>
                  <a:lnTo>
                    <a:pt x="884631" y="325272"/>
                  </a:lnTo>
                  <a:lnTo>
                    <a:pt x="881418" y="279552"/>
                  </a:lnTo>
                  <a:lnTo>
                    <a:pt x="881329" y="278269"/>
                  </a:lnTo>
                  <a:lnTo>
                    <a:pt x="834923" y="279552"/>
                  </a:lnTo>
                  <a:lnTo>
                    <a:pt x="834948" y="325272"/>
                  </a:lnTo>
                  <a:lnTo>
                    <a:pt x="788543" y="325272"/>
                  </a:lnTo>
                  <a:lnTo>
                    <a:pt x="788504" y="417969"/>
                  </a:lnTo>
                  <a:lnTo>
                    <a:pt x="834948" y="417969"/>
                  </a:lnTo>
                  <a:lnTo>
                    <a:pt x="834923" y="372249"/>
                  </a:lnTo>
                  <a:lnTo>
                    <a:pt x="927684" y="372249"/>
                  </a:lnTo>
                  <a:lnTo>
                    <a:pt x="927658" y="417969"/>
                  </a:lnTo>
                  <a:lnTo>
                    <a:pt x="1020445" y="417969"/>
                  </a:lnTo>
                  <a:lnTo>
                    <a:pt x="1020483" y="372249"/>
                  </a:lnTo>
                  <a:close/>
                </a:path>
                <a:path w="1345564" h="1252854">
                  <a:moveTo>
                    <a:pt x="1298778" y="372249"/>
                  </a:moveTo>
                  <a:lnTo>
                    <a:pt x="1252334" y="372249"/>
                  </a:lnTo>
                  <a:lnTo>
                    <a:pt x="1252334" y="374802"/>
                  </a:lnTo>
                  <a:lnTo>
                    <a:pt x="1252461" y="421779"/>
                  </a:lnTo>
                  <a:lnTo>
                    <a:pt x="1252588" y="440829"/>
                  </a:lnTo>
                  <a:lnTo>
                    <a:pt x="1252359" y="464972"/>
                  </a:lnTo>
                  <a:lnTo>
                    <a:pt x="1298778" y="464972"/>
                  </a:lnTo>
                  <a:lnTo>
                    <a:pt x="1298778" y="372249"/>
                  </a:lnTo>
                  <a:close/>
                </a:path>
                <a:path w="1345564" h="1252854">
                  <a:moveTo>
                    <a:pt x="1345158" y="835799"/>
                  </a:moveTo>
                  <a:lnTo>
                    <a:pt x="1345133" y="788822"/>
                  </a:lnTo>
                  <a:lnTo>
                    <a:pt x="1252359" y="788822"/>
                  </a:lnTo>
                  <a:lnTo>
                    <a:pt x="1252397" y="835799"/>
                  </a:lnTo>
                  <a:lnTo>
                    <a:pt x="1252397" y="881532"/>
                  </a:lnTo>
                  <a:lnTo>
                    <a:pt x="1252397" y="928522"/>
                  </a:lnTo>
                  <a:lnTo>
                    <a:pt x="1159573" y="928522"/>
                  </a:lnTo>
                  <a:lnTo>
                    <a:pt x="1159598" y="881532"/>
                  </a:lnTo>
                  <a:lnTo>
                    <a:pt x="1113218" y="881532"/>
                  </a:lnTo>
                  <a:lnTo>
                    <a:pt x="1113218" y="974242"/>
                  </a:lnTo>
                  <a:lnTo>
                    <a:pt x="1113218" y="1113942"/>
                  </a:lnTo>
                  <a:lnTo>
                    <a:pt x="974064" y="1113942"/>
                  </a:lnTo>
                  <a:lnTo>
                    <a:pt x="974064" y="974242"/>
                  </a:lnTo>
                  <a:lnTo>
                    <a:pt x="1113218" y="974242"/>
                  </a:lnTo>
                  <a:lnTo>
                    <a:pt x="1113218" y="881532"/>
                  </a:lnTo>
                  <a:lnTo>
                    <a:pt x="1113180" y="835799"/>
                  </a:lnTo>
                  <a:lnTo>
                    <a:pt x="1159624" y="835799"/>
                  </a:lnTo>
                  <a:lnTo>
                    <a:pt x="1159598" y="881532"/>
                  </a:lnTo>
                  <a:lnTo>
                    <a:pt x="1252397" y="881532"/>
                  </a:lnTo>
                  <a:lnTo>
                    <a:pt x="1252397" y="835799"/>
                  </a:lnTo>
                  <a:lnTo>
                    <a:pt x="1209319" y="835799"/>
                  </a:lnTo>
                  <a:lnTo>
                    <a:pt x="1205979" y="788822"/>
                  </a:lnTo>
                  <a:lnTo>
                    <a:pt x="1113218" y="788822"/>
                  </a:lnTo>
                  <a:lnTo>
                    <a:pt x="1113180" y="743089"/>
                  </a:lnTo>
                  <a:lnTo>
                    <a:pt x="1159624" y="743089"/>
                  </a:lnTo>
                  <a:lnTo>
                    <a:pt x="1159598" y="696099"/>
                  </a:lnTo>
                  <a:lnTo>
                    <a:pt x="1113180" y="696099"/>
                  </a:lnTo>
                  <a:lnTo>
                    <a:pt x="1113180" y="650379"/>
                  </a:lnTo>
                  <a:lnTo>
                    <a:pt x="1159624" y="650379"/>
                  </a:lnTo>
                  <a:lnTo>
                    <a:pt x="1159598" y="696099"/>
                  </a:lnTo>
                  <a:lnTo>
                    <a:pt x="1252397" y="696099"/>
                  </a:lnTo>
                  <a:lnTo>
                    <a:pt x="1252359" y="743089"/>
                  </a:lnTo>
                  <a:lnTo>
                    <a:pt x="1345133" y="743089"/>
                  </a:lnTo>
                  <a:lnTo>
                    <a:pt x="1345133" y="650379"/>
                  </a:lnTo>
                  <a:lnTo>
                    <a:pt x="1298714" y="650379"/>
                  </a:lnTo>
                  <a:lnTo>
                    <a:pt x="1298778" y="603389"/>
                  </a:lnTo>
                  <a:lnTo>
                    <a:pt x="1255699" y="603389"/>
                  </a:lnTo>
                  <a:lnTo>
                    <a:pt x="1252397" y="650379"/>
                  </a:lnTo>
                  <a:lnTo>
                    <a:pt x="1205953" y="650379"/>
                  </a:lnTo>
                  <a:lnTo>
                    <a:pt x="1205979" y="603389"/>
                  </a:lnTo>
                  <a:lnTo>
                    <a:pt x="1113218" y="603389"/>
                  </a:lnTo>
                  <a:lnTo>
                    <a:pt x="1113218" y="557669"/>
                  </a:lnTo>
                  <a:lnTo>
                    <a:pt x="1205979" y="557669"/>
                  </a:lnTo>
                  <a:lnTo>
                    <a:pt x="1205953" y="510679"/>
                  </a:lnTo>
                  <a:lnTo>
                    <a:pt x="1252397" y="510679"/>
                  </a:lnTo>
                  <a:lnTo>
                    <a:pt x="1252359" y="464972"/>
                  </a:lnTo>
                  <a:lnTo>
                    <a:pt x="1205979" y="464972"/>
                  </a:lnTo>
                  <a:lnTo>
                    <a:pt x="1205979" y="372249"/>
                  </a:lnTo>
                  <a:lnTo>
                    <a:pt x="1159573" y="372249"/>
                  </a:lnTo>
                  <a:lnTo>
                    <a:pt x="1159624" y="417969"/>
                  </a:lnTo>
                  <a:lnTo>
                    <a:pt x="1159624" y="464972"/>
                  </a:lnTo>
                  <a:lnTo>
                    <a:pt x="1159624" y="510679"/>
                  </a:lnTo>
                  <a:lnTo>
                    <a:pt x="1113180" y="510679"/>
                  </a:lnTo>
                  <a:lnTo>
                    <a:pt x="1113180" y="464972"/>
                  </a:lnTo>
                  <a:lnTo>
                    <a:pt x="1159624" y="464972"/>
                  </a:lnTo>
                  <a:lnTo>
                    <a:pt x="1159624" y="417969"/>
                  </a:lnTo>
                  <a:lnTo>
                    <a:pt x="1116545" y="417969"/>
                  </a:lnTo>
                  <a:lnTo>
                    <a:pt x="1113243" y="372249"/>
                  </a:lnTo>
                  <a:lnTo>
                    <a:pt x="1066800" y="372249"/>
                  </a:lnTo>
                  <a:lnTo>
                    <a:pt x="1066863" y="417969"/>
                  </a:lnTo>
                  <a:lnTo>
                    <a:pt x="1020445" y="417969"/>
                  </a:lnTo>
                  <a:lnTo>
                    <a:pt x="1020445" y="464972"/>
                  </a:lnTo>
                  <a:lnTo>
                    <a:pt x="1066863" y="464972"/>
                  </a:lnTo>
                  <a:lnTo>
                    <a:pt x="1066863" y="510679"/>
                  </a:lnTo>
                  <a:lnTo>
                    <a:pt x="1020483" y="510679"/>
                  </a:lnTo>
                  <a:lnTo>
                    <a:pt x="1020483" y="557669"/>
                  </a:lnTo>
                  <a:lnTo>
                    <a:pt x="1020483" y="603389"/>
                  </a:lnTo>
                  <a:lnTo>
                    <a:pt x="974039" y="603389"/>
                  </a:lnTo>
                  <a:lnTo>
                    <a:pt x="974039" y="557669"/>
                  </a:lnTo>
                  <a:lnTo>
                    <a:pt x="1020483" y="557669"/>
                  </a:lnTo>
                  <a:lnTo>
                    <a:pt x="1020483" y="510679"/>
                  </a:lnTo>
                  <a:lnTo>
                    <a:pt x="1020445" y="464972"/>
                  </a:lnTo>
                  <a:lnTo>
                    <a:pt x="974039" y="464972"/>
                  </a:lnTo>
                  <a:lnTo>
                    <a:pt x="974064" y="510679"/>
                  </a:lnTo>
                  <a:lnTo>
                    <a:pt x="834923" y="510679"/>
                  </a:lnTo>
                  <a:lnTo>
                    <a:pt x="834923" y="464972"/>
                  </a:lnTo>
                  <a:lnTo>
                    <a:pt x="695769" y="464972"/>
                  </a:lnTo>
                  <a:lnTo>
                    <a:pt x="695769" y="417969"/>
                  </a:lnTo>
                  <a:lnTo>
                    <a:pt x="556628" y="417969"/>
                  </a:lnTo>
                  <a:lnTo>
                    <a:pt x="556590" y="464972"/>
                  </a:lnTo>
                  <a:lnTo>
                    <a:pt x="603110" y="467499"/>
                  </a:lnTo>
                  <a:lnTo>
                    <a:pt x="603034" y="510679"/>
                  </a:lnTo>
                  <a:lnTo>
                    <a:pt x="556628" y="510679"/>
                  </a:lnTo>
                  <a:lnTo>
                    <a:pt x="556628" y="603389"/>
                  </a:lnTo>
                  <a:lnTo>
                    <a:pt x="603034" y="603389"/>
                  </a:lnTo>
                  <a:lnTo>
                    <a:pt x="602983" y="557669"/>
                  </a:lnTo>
                  <a:lnTo>
                    <a:pt x="649389" y="557669"/>
                  </a:lnTo>
                  <a:lnTo>
                    <a:pt x="649363" y="510679"/>
                  </a:lnTo>
                  <a:lnTo>
                    <a:pt x="738822" y="510679"/>
                  </a:lnTo>
                  <a:lnTo>
                    <a:pt x="741895" y="517029"/>
                  </a:lnTo>
                  <a:lnTo>
                    <a:pt x="742759" y="530999"/>
                  </a:lnTo>
                  <a:lnTo>
                    <a:pt x="742480" y="546239"/>
                  </a:lnTo>
                  <a:lnTo>
                    <a:pt x="742149" y="557669"/>
                  </a:lnTo>
                  <a:lnTo>
                    <a:pt x="927722" y="557669"/>
                  </a:lnTo>
                  <a:lnTo>
                    <a:pt x="927608" y="603389"/>
                  </a:lnTo>
                  <a:lnTo>
                    <a:pt x="927442" y="626249"/>
                  </a:lnTo>
                  <a:lnTo>
                    <a:pt x="927684" y="650379"/>
                  </a:lnTo>
                  <a:lnTo>
                    <a:pt x="1066863" y="650379"/>
                  </a:lnTo>
                  <a:lnTo>
                    <a:pt x="1066838" y="696099"/>
                  </a:lnTo>
                  <a:lnTo>
                    <a:pt x="927684" y="696099"/>
                  </a:lnTo>
                  <a:lnTo>
                    <a:pt x="927684" y="650379"/>
                  </a:lnTo>
                  <a:lnTo>
                    <a:pt x="881303" y="650379"/>
                  </a:lnTo>
                  <a:lnTo>
                    <a:pt x="881329" y="696099"/>
                  </a:lnTo>
                  <a:lnTo>
                    <a:pt x="838250" y="696099"/>
                  </a:lnTo>
                  <a:lnTo>
                    <a:pt x="835164" y="689749"/>
                  </a:lnTo>
                  <a:lnTo>
                    <a:pt x="834301" y="675779"/>
                  </a:lnTo>
                  <a:lnTo>
                    <a:pt x="834580" y="660539"/>
                  </a:lnTo>
                  <a:lnTo>
                    <a:pt x="834923" y="650379"/>
                  </a:lnTo>
                  <a:lnTo>
                    <a:pt x="788504" y="650379"/>
                  </a:lnTo>
                  <a:lnTo>
                    <a:pt x="788568" y="696099"/>
                  </a:lnTo>
                  <a:lnTo>
                    <a:pt x="742149" y="696099"/>
                  </a:lnTo>
                  <a:lnTo>
                    <a:pt x="742149" y="742124"/>
                  </a:lnTo>
                  <a:lnTo>
                    <a:pt x="730567" y="742111"/>
                  </a:lnTo>
                  <a:lnTo>
                    <a:pt x="707351" y="742264"/>
                  </a:lnTo>
                  <a:lnTo>
                    <a:pt x="695769" y="742124"/>
                  </a:lnTo>
                  <a:lnTo>
                    <a:pt x="695769" y="788504"/>
                  </a:lnTo>
                  <a:lnTo>
                    <a:pt x="730567" y="788352"/>
                  </a:lnTo>
                  <a:lnTo>
                    <a:pt x="742149" y="788504"/>
                  </a:lnTo>
                  <a:lnTo>
                    <a:pt x="742022" y="776922"/>
                  </a:lnTo>
                  <a:lnTo>
                    <a:pt x="742200" y="753706"/>
                  </a:lnTo>
                  <a:lnTo>
                    <a:pt x="742149" y="743089"/>
                  </a:lnTo>
                  <a:lnTo>
                    <a:pt x="834948" y="743089"/>
                  </a:lnTo>
                  <a:lnTo>
                    <a:pt x="834923" y="835799"/>
                  </a:lnTo>
                  <a:lnTo>
                    <a:pt x="881303" y="835799"/>
                  </a:lnTo>
                  <a:lnTo>
                    <a:pt x="881532" y="812939"/>
                  </a:lnTo>
                  <a:lnTo>
                    <a:pt x="881367" y="788822"/>
                  </a:lnTo>
                  <a:lnTo>
                    <a:pt x="881278" y="743089"/>
                  </a:lnTo>
                  <a:lnTo>
                    <a:pt x="927709" y="743089"/>
                  </a:lnTo>
                  <a:lnTo>
                    <a:pt x="927684" y="788822"/>
                  </a:lnTo>
                  <a:lnTo>
                    <a:pt x="1020445" y="788822"/>
                  </a:lnTo>
                  <a:lnTo>
                    <a:pt x="1020419" y="743089"/>
                  </a:lnTo>
                  <a:lnTo>
                    <a:pt x="1066838" y="743089"/>
                  </a:lnTo>
                  <a:lnTo>
                    <a:pt x="1066838" y="881532"/>
                  </a:lnTo>
                  <a:lnTo>
                    <a:pt x="1020419" y="881532"/>
                  </a:lnTo>
                  <a:lnTo>
                    <a:pt x="1020483" y="928522"/>
                  </a:lnTo>
                  <a:lnTo>
                    <a:pt x="974039" y="928522"/>
                  </a:lnTo>
                  <a:lnTo>
                    <a:pt x="974102" y="881532"/>
                  </a:lnTo>
                  <a:lnTo>
                    <a:pt x="927658" y="881532"/>
                  </a:lnTo>
                  <a:lnTo>
                    <a:pt x="927722" y="835799"/>
                  </a:lnTo>
                  <a:lnTo>
                    <a:pt x="881303" y="835799"/>
                  </a:lnTo>
                  <a:lnTo>
                    <a:pt x="881329" y="881532"/>
                  </a:lnTo>
                  <a:lnTo>
                    <a:pt x="834923" y="881532"/>
                  </a:lnTo>
                  <a:lnTo>
                    <a:pt x="834885" y="974242"/>
                  </a:lnTo>
                  <a:lnTo>
                    <a:pt x="881329" y="974242"/>
                  </a:lnTo>
                  <a:lnTo>
                    <a:pt x="881278" y="928522"/>
                  </a:lnTo>
                  <a:lnTo>
                    <a:pt x="927684" y="928522"/>
                  </a:lnTo>
                  <a:lnTo>
                    <a:pt x="927684" y="1066939"/>
                  </a:lnTo>
                  <a:lnTo>
                    <a:pt x="881278" y="1066939"/>
                  </a:lnTo>
                  <a:lnTo>
                    <a:pt x="881329" y="1021232"/>
                  </a:lnTo>
                  <a:lnTo>
                    <a:pt x="788543" y="1021232"/>
                  </a:lnTo>
                  <a:lnTo>
                    <a:pt x="788568" y="1066939"/>
                  </a:lnTo>
                  <a:lnTo>
                    <a:pt x="742124" y="1066939"/>
                  </a:lnTo>
                  <a:lnTo>
                    <a:pt x="742188" y="1113942"/>
                  </a:lnTo>
                  <a:lnTo>
                    <a:pt x="695769" y="1113942"/>
                  </a:lnTo>
                  <a:lnTo>
                    <a:pt x="695769" y="1159662"/>
                  </a:lnTo>
                  <a:lnTo>
                    <a:pt x="742188" y="1159662"/>
                  </a:lnTo>
                  <a:lnTo>
                    <a:pt x="742124" y="1206639"/>
                  </a:lnTo>
                  <a:lnTo>
                    <a:pt x="788543" y="1206639"/>
                  </a:lnTo>
                  <a:lnTo>
                    <a:pt x="788504" y="1159662"/>
                  </a:lnTo>
                  <a:lnTo>
                    <a:pt x="834923" y="1159662"/>
                  </a:lnTo>
                  <a:lnTo>
                    <a:pt x="834923" y="1113942"/>
                  </a:lnTo>
                  <a:lnTo>
                    <a:pt x="927684" y="1113942"/>
                  </a:lnTo>
                  <a:lnTo>
                    <a:pt x="927722" y="1159662"/>
                  </a:lnTo>
                  <a:lnTo>
                    <a:pt x="834923" y="1159662"/>
                  </a:lnTo>
                  <a:lnTo>
                    <a:pt x="834923" y="1206639"/>
                  </a:lnTo>
                  <a:lnTo>
                    <a:pt x="881329" y="1206639"/>
                  </a:lnTo>
                  <a:lnTo>
                    <a:pt x="881303" y="1252359"/>
                  </a:lnTo>
                  <a:lnTo>
                    <a:pt x="927722" y="1252359"/>
                  </a:lnTo>
                  <a:lnTo>
                    <a:pt x="927658" y="1206639"/>
                  </a:lnTo>
                  <a:lnTo>
                    <a:pt x="974102" y="1206639"/>
                  </a:lnTo>
                  <a:lnTo>
                    <a:pt x="974064" y="1159662"/>
                  </a:lnTo>
                  <a:lnTo>
                    <a:pt x="1066838" y="1159662"/>
                  </a:lnTo>
                  <a:lnTo>
                    <a:pt x="1066838" y="1252359"/>
                  </a:lnTo>
                  <a:lnTo>
                    <a:pt x="1113218" y="1252359"/>
                  </a:lnTo>
                  <a:lnTo>
                    <a:pt x="1113218" y="1159662"/>
                  </a:lnTo>
                  <a:lnTo>
                    <a:pt x="1159598" y="1159662"/>
                  </a:lnTo>
                  <a:lnTo>
                    <a:pt x="1159598" y="1066939"/>
                  </a:lnTo>
                  <a:lnTo>
                    <a:pt x="1205979" y="1066939"/>
                  </a:lnTo>
                  <a:lnTo>
                    <a:pt x="1205979" y="1159662"/>
                  </a:lnTo>
                  <a:lnTo>
                    <a:pt x="1345133" y="1159662"/>
                  </a:lnTo>
                  <a:lnTo>
                    <a:pt x="1345133" y="1066939"/>
                  </a:lnTo>
                  <a:lnTo>
                    <a:pt x="1252359" y="1066939"/>
                  </a:lnTo>
                  <a:lnTo>
                    <a:pt x="1252359" y="1021232"/>
                  </a:lnTo>
                  <a:lnTo>
                    <a:pt x="1159573" y="1021232"/>
                  </a:lnTo>
                  <a:lnTo>
                    <a:pt x="1159598" y="974242"/>
                  </a:lnTo>
                  <a:lnTo>
                    <a:pt x="1252359" y="974242"/>
                  </a:lnTo>
                  <a:lnTo>
                    <a:pt x="1252359" y="1021232"/>
                  </a:lnTo>
                  <a:lnTo>
                    <a:pt x="1298778" y="1021232"/>
                  </a:lnTo>
                  <a:lnTo>
                    <a:pt x="1298740" y="974242"/>
                  </a:lnTo>
                  <a:lnTo>
                    <a:pt x="1298714" y="928522"/>
                  </a:lnTo>
                  <a:lnTo>
                    <a:pt x="1345158" y="928522"/>
                  </a:lnTo>
                  <a:lnTo>
                    <a:pt x="1345158" y="881532"/>
                  </a:lnTo>
                  <a:lnTo>
                    <a:pt x="1298651" y="878979"/>
                  </a:lnTo>
                  <a:lnTo>
                    <a:pt x="1298714" y="835799"/>
                  </a:lnTo>
                  <a:lnTo>
                    <a:pt x="1345158" y="835799"/>
                  </a:lnTo>
                  <a:close/>
                </a:path>
              </a:pathLst>
            </a:custGeom>
            <a:solidFill>
              <a:srgbClr val="A06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49676" y="5203773"/>
              <a:ext cx="231979" cy="18614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756912" y="5342331"/>
              <a:ext cx="603885" cy="1067435"/>
            </a:xfrm>
            <a:custGeom>
              <a:avLst/>
              <a:gdLst/>
              <a:ahLst/>
              <a:cxnLst/>
              <a:rect l="l" t="t" r="r" b="b"/>
              <a:pathLst>
                <a:path w="603885" h="1067435">
                  <a:moveTo>
                    <a:pt x="46443" y="603605"/>
                  </a:moveTo>
                  <a:lnTo>
                    <a:pt x="46418" y="557187"/>
                  </a:lnTo>
                  <a:lnTo>
                    <a:pt x="0" y="557187"/>
                  </a:lnTo>
                  <a:lnTo>
                    <a:pt x="0" y="603605"/>
                  </a:lnTo>
                  <a:lnTo>
                    <a:pt x="46443" y="603605"/>
                  </a:lnTo>
                  <a:close/>
                </a:path>
                <a:path w="603885" h="1067435">
                  <a:moveTo>
                    <a:pt x="46443" y="464388"/>
                  </a:moveTo>
                  <a:lnTo>
                    <a:pt x="0" y="464388"/>
                  </a:lnTo>
                  <a:lnTo>
                    <a:pt x="0" y="510832"/>
                  </a:lnTo>
                  <a:lnTo>
                    <a:pt x="46405" y="510832"/>
                  </a:lnTo>
                  <a:lnTo>
                    <a:pt x="46443" y="464388"/>
                  </a:lnTo>
                  <a:close/>
                </a:path>
                <a:path w="603885" h="1067435">
                  <a:moveTo>
                    <a:pt x="92798" y="557187"/>
                  </a:moveTo>
                  <a:lnTo>
                    <a:pt x="92570" y="545630"/>
                  </a:lnTo>
                  <a:lnTo>
                    <a:pt x="92583" y="522363"/>
                  </a:lnTo>
                  <a:lnTo>
                    <a:pt x="92786" y="510832"/>
                  </a:lnTo>
                  <a:lnTo>
                    <a:pt x="46418" y="510832"/>
                  </a:lnTo>
                  <a:lnTo>
                    <a:pt x="46634" y="522363"/>
                  </a:lnTo>
                  <a:lnTo>
                    <a:pt x="46634" y="545630"/>
                  </a:lnTo>
                  <a:lnTo>
                    <a:pt x="46418" y="557187"/>
                  </a:lnTo>
                  <a:lnTo>
                    <a:pt x="92798" y="557187"/>
                  </a:lnTo>
                  <a:close/>
                </a:path>
                <a:path w="603885" h="1067435">
                  <a:moveTo>
                    <a:pt x="139204" y="464388"/>
                  </a:moveTo>
                  <a:lnTo>
                    <a:pt x="96126" y="464324"/>
                  </a:lnTo>
                  <a:lnTo>
                    <a:pt x="93002" y="470712"/>
                  </a:lnTo>
                  <a:lnTo>
                    <a:pt x="92202" y="484517"/>
                  </a:lnTo>
                  <a:lnTo>
                    <a:pt x="92798" y="510806"/>
                  </a:lnTo>
                  <a:lnTo>
                    <a:pt x="139179" y="510806"/>
                  </a:lnTo>
                  <a:lnTo>
                    <a:pt x="139204" y="464388"/>
                  </a:lnTo>
                  <a:close/>
                </a:path>
                <a:path w="603885" h="1067435">
                  <a:moveTo>
                    <a:pt x="185559" y="510806"/>
                  </a:moveTo>
                  <a:lnTo>
                    <a:pt x="139179" y="510806"/>
                  </a:lnTo>
                  <a:lnTo>
                    <a:pt x="139204" y="557225"/>
                  </a:lnTo>
                  <a:lnTo>
                    <a:pt x="92798" y="557225"/>
                  </a:lnTo>
                  <a:lnTo>
                    <a:pt x="92798" y="603605"/>
                  </a:lnTo>
                  <a:lnTo>
                    <a:pt x="185559" y="603605"/>
                  </a:lnTo>
                  <a:lnTo>
                    <a:pt x="185483" y="557225"/>
                  </a:lnTo>
                  <a:lnTo>
                    <a:pt x="185331" y="533971"/>
                  </a:lnTo>
                  <a:lnTo>
                    <a:pt x="185559" y="510806"/>
                  </a:lnTo>
                  <a:close/>
                </a:path>
                <a:path w="603885" h="1067435">
                  <a:moveTo>
                    <a:pt x="232156" y="162915"/>
                  </a:moveTo>
                  <a:lnTo>
                    <a:pt x="231940" y="139750"/>
                  </a:lnTo>
                  <a:lnTo>
                    <a:pt x="185559" y="139750"/>
                  </a:lnTo>
                  <a:lnTo>
                    <a:pt x="185166" y="158965"/>
                  </a:lnTo>
                  <a:lnTo>
                    <a:pt x="184988" y="190157"/>
                  </a:lnTo>
                  <a:lnTo>
                    <a:pt x="185928" y="219354"/>
                  </a:lnTo>
                  <a:lnTo>
                    <a:pt x="188887" y="232613"/>
                  </a:lnTo>
                  <a:lnTo>
                    <a:pt x="231965" y="232549"/>
                  </a:lnTo>
                  <a:lnTo>
                    <a:pt x="231838" y="209372"/>
                  </a:lnTo>
                  <a:lnTo>
                    <a:pt x="232156" y="162915"/>
                  </a:lnTo>
                  <a:close/>
                </a:path>
                <a:path w="603885" h="1067435">
                  <a:moveTo>
                    <a:pt x="324739" y="789127"/>
                  </a:moveTo>
                  <a:lnTo>
                    <a:pt x="324713" y="742721"/>
                  </a:lnTo>
                  <a:lnTo>
                    <a:pt x="139179" y="742721"/>
                  </a:lnTo>
                  <a:lnTo>
                    <a:pt x="139179" y="649947"/>
                  </a:lnTo>
                  <a:lnTo>
                    <a:pt x="92798" y="649947"/>
                  </a:lnTo>
                  <a:lnTo>
                    <a:pt x="92798" y="789127"/>
                  </a:lnTo>
                  <a:lnTo>
                    <a:pt x="139204" y="789127"/>
                  </a:lnTo>
                  <a:lnTo>
                    <a:pt x="139179" y="835482"/>
                  </a:lnTo>
                  <a:lnTo>
                    <a:pt x="185597" y="835482"/>
                  </a:lnTo>
                  <a:lnTo>
                    <a:pt x="185559" y="881913"/>
                  </a:lnTo>
                  <a:lnTo>
                    <a:pt x="189839" y="881913"/>
                  </a:lnTo>
                  <a:lnTo>
                    <a:pt x="208711" y="882154"/>
                  </a:lnTo>
                  <a:lnTo>
                    <a:pt x="223875" y="882154"/>
                  </a:lnTo>
                  <a:lnTo>
                    <a:pt x="255168" y="881913"/>
                  </a:lnTo>
                  <a:lnTo>
                    <a:pt x="278333" y="881913"/>
                  </a:lnTo>
                  <a:lnTo>
                    <a:pt x="278091" y="858697"/>
                  </a:lnTo>
                  <a:lnTo>
                    <a:pt x="278244" y="835482"/>
                  </a:lnTo>
                  <a:lnTo>
                    <a:pt x="278434" y="812241"/>
                  </a:lnTo>
                  <a:lnTo>
                    <a:pt x="278295" y="789127"/>
                  </a:lnTo>
                  <a:lnTo>
                    <a:pt x="324739" y="789127"/>
                  </a:lnTo>
                  <a:close/>
                </a:path>
                <a:path w="603885" h="1067435">
                  <a:moveTo>
                    <a:pt x="324739" y="418071"/>
                  </a:moveTo>
                  <a:lnTo>
                    <a:pt x="324713" y="371652"/>
                  </a:lnTo>
                  <a:lnTo>
                    <a:pt x="231940" y="371652"/>
                  </a:lnTo>
                  <a:lnTo>
                    <a:pt x="231940" y="464426"/>
                  </a:lnTo>
                  <a:lnTo>
                    <a:pt x="185534" y="464426"/>
                  </a:lnTo>
                  <a:lnTo>
                    <a:pt x="185559" y="510806"/>
                  </a:lnTo>
                  <a:lnTo>
                    <a:pt x="278320" y="510806"/>
                  </a:lnTo>
                  <a:lnTo>
                    <a:pt x="278091" y="487641"/>
                  </a:lnTo>
                  <a:lnTo>
                    <a:pt x="278244" y="464426"/>
                  </a:lnTo>
                  <a:lnTo>
                    <a:pt x="278434" y="441185"/>
                  </a:lnTo>
                  <a:lnTo>
                    <a:pt x="278295" y="418071"/>
                  </a:lnTo>
                  <a:lnTo>
                    <a:pt x="324739" y="418071"/>
                  </a:lnTo>
                  <a:close/>
                </a:path>
                <a:path w="603885" h="1067435">
                  <a:moveTo>
                    <a:pt x="417499" y="603605"/>
                  </a:moveTo>
                  <a:lnTo>
                    <a:pt x="417474" y="510806"/>
                  </a:lnTo>
                  <a:lnTo>
                    <a:pt x="278320" y="510806"/>
                  </a:lnTo>
                  <a:lnTo>
                    <a:pt x="278295" y="557225"/>
                  </a:lnTo>
                  <a:lnTo>
                    <a:pt x="324815" y="560527"/>
                  </a:lnTo>
                  <a:lnTo>
                    <a:pt x="324739" y="603605"/>
                  </a:lnTo>
                  <a:lnTo>
                    <a:pt x="278320" y="603605"/>
                  </a:lnTo>
                  <a:lnTo>
                    <a:pt x="278320" y="696366"/>
                  </a:lnTo>
                  <a:lnTo>
                    <a:pt x="324739" y="696366"/>
                  </a:lnTo>
                  <a:lnTo>
                    <a:pt x="324675" y="649960"/>
                  </a:lnTo>
                  <a:lnTo>
                    <a:pt x="371094" y="649960"/>
                  </a:lnTo>
                  <a:lnTo>
                    <a:pt x="371055" y="603605"/>
                  </a:lnTo>
                  <a:lnTo>
                    <a:pt x="417499" y="603605"/>
                  </a:lnTo>
                  <a:close/>
                </a:path>
                <a:path w="603885" h="1067435">
                  <a:moveTo>
                    <a:pt x="421855" y="881913"/>
                  </a:moveTo>
                  <a:lnTo>
                    <a:pt x="390232" y="881532"/>
                  </a:lnTo>
                  <a:lnTo>
                    <a:pt x="347916" y="881532"/>
                  </a:lnTo>
                  <a:lnTo>
                    <a:pt x="295744" y="881913"/>
                  </a:lnTo>
                  <a:lnTo>
                    <a:pt x="278333" y="881913"/>
                  </a:lnTo>
                  <a:lnTo>
                    <a:pt x="278295" y="928281"/>
                  </a:lnTo>
                  <a:lnTo>
                    <a:pt x="324815" y="931583"/>
                  </a:lnTo>
                  <a:lnTo>
                    <a:pt x="324739" y="974661"/>
                  </a:lnTo>
                  <a:lnTo>
                    <a:pt x="278333" y="974661"/>
                  </a:lnTo>
                  <a:lnTo>
                    <a:pt x="278333" y="1067422"/>
                  </a:lnTo>
                  <a:lnTo>
                    <a:pt x="324739" y="1067422"/>
                  </a:lnTo>
                  <a:lnTo>
                    <a:pt x="324675" y="1021016"/>
                  </a:lnTo>
                  <a:lnTo>
                    <a:pt x="371094" y="1021016"/>
                  </a:lnTo>
                  <a:lnTo>
                    <a:pt x="371068" y="974661"/>
                  </a:lnTo>
                  <a:lnTo>
                    <a:pt x="417499" y="974661"/>
                  </a:lnTo>
                  <a:lnTo>
                    <a:pt x="417474" y="881913"/>
                  </a:lnTo>
                  <a:lnTo>
                    <a:pt x="421855" y="881913"/>
                  </a:lnTo>
                  <a:close/>
                </a:path>
                <a:path w="603885" h="1067435">
                  <a:moveTo>
                    <a:pt x="463880" y="325310"/>
                  </a:moveTo>
                  <a:lnTo>
                    <a:pt x="463854" y="278892"/>
                  </a:lnTo>
                  <a:lnTo>
                    <a:pt x="394246" y="278612"/>
                  </a:lnTo>
                  <a:lnTo>
                    <a:pt x="371094" y="278892"/>
                  </a:lnTo>
                  <a:lnTo>
                    <a:pt x="370471" y="305130"/>
                  </a:lnTo>
                  <a:lnTo>
                    <a:pt x="371348" y="318985"/>
                  </a:lnTo>
                  <a:lnTo>
                    <a:pt x="374421" y="325374"/>
                  </a:lnTo>
                  <a:lnTo>
                    <a:pt x="463880" y="325310"/>
                  </a:lnTo>
                  <a:close/>
                </a:path>
                <a:path w="603885" h="1067435">
                  <a:moveTo>
                    <a:pt x="464451" y="391756"/>
                  </a:moveTo>
                  <a:lnTo>
                    <a:pt x="463638" y="377939"/>
                  </a:lnTo>
                  <a:lnTo>
                    <a:pt x="460527" y="371563"/>
                  </a:lnTo>
                  <a:lnTo>
                    <a:pt x="417449" y="371627"/>
                  </a:lnTo>
                  <a:lnTo>
                    <a:pt x="417385" y="383209"/>
                  </a:lnTo>
                  <a:lnTo>
                    <a:pt x="417588" y="406450"/>
                  </a:lnTo>
                  <a:lnTo>
                    <a:pt x="417474" y="418045"/>
                  </a:lnTo>
                  <a:lnTo>
                    <a:pt x="429056" y="417931"/>
                  </a:lnTo>
                  <a:lnTo>
                    <a:pt x="452272" y="418147"/>
                  </a:lnTo>
                  <a:lnTo>
                    <a:pt x="463854" y="418045"/>
                  </a:lnTo>
                  <a:lnTo>
                    <a:pt x="464451" y="391756"/>
                  </a:lnTo>
                  <a:close/>
                </a:path>
                <a:path w="603885" h="1067435">
                  <a:moveTo>
                    <a:pt x="510235" y="596"/>
                  </a:moveTo>
                  <a:lnTo>
                    <a:pt x="483958" y="0"/>
                  </a:lnTo>
                  <a:lnTo>
                    <a:pt x="470141" y="812"/>
                  </a:lnTo>
                  <a:lnTo>
                    <a:pt x="463753" y="3924"/>
                  </a:lnTo>
                  <a:lnTo>
                    <a:pt x="463816" y="47002"/>
                  </a:lnTo>
                  <a:lnTo>
                    <a:pt x="510235" y="46977"/>
                  </a:lnTo>
                  <a:lnTo>
                    <a:pt x="510171" y="35394"/>
                  </a:lnTo>
                  <a:lnTo>
                    <a:pt x="510235" y="596"/>
                  </a:lnTo>
                  <a:close/>
                </a:path>
                <a:path w="603885" h="1067435">
                  <a:moveTo>
                    <a:pt x="510273" y="510781"/>
                  </a:moveTo>
                  <a:lnTo>
                    <a:pt x="498678" y="510717"/>
                  </a:lnTo>
                  <a:lnTo>
                    <a:pt x="475437" y="510933"/>
                  </a:lnTo>
                  <a:lnTo>
                    <a:pt x="463854" y="510806"/>
                  </a:lnTo>
                  <a:lnTo>
                    <a:pt x="463981" y="522389"/>
                  </a:lnTo>
                  <a:lnTo>
                    <a:pt x="463765" y="545630"/>
                  </a:lnTo>
                  <a:lnTo>
                    <a:pt x="463829" y="557225"/>
                  </a:lnTo>
                  <a:lnTo>
                    <a:pt x="475411" y="557276"/>
                  </a:lnTo>
                  <a:lnTo>
                    <a:pt x="498652" y="557060"/>
                  </a:lnTo>
                  <a:lnTo>
                    <a:pt x="510235" y="557187"/>
                  </a:lnTo>
                  <a:lnTo>
                    <a:pt x="510171" y="545604"/>
                  </a:lnTo>
                  <a:lnTo>
                    <a:pt x="510273" y="510781"/>
                  </a:lnTo>
                  <a:close/>
                </a:path>
                <a:path w="603885" h="1067435">
                  <a:moveTo>
                    <a:pt x="556615" y="557187"/>
                  </a:moveTo>
                  <a:lnTo>
                    <a:pt x="545033" y="557136"/>
                  </a:lnTo>
                  <a:lnTo>
                    <a:pt x="521817" y="557314"/>
                  </a:lnTo>
                  <a:lnTo>
                    <a:pt x="510235" y="557187"/>
                  </a:lnTo>
                  <a:lnTo>
                    <a:pt x="510298" y="568782"/>
                  </a:lnTo>
                  <a:lnTo>
                    <a:pt x="510197" y="603605"/>
                  </a:lnTo>
                  <a:lnTo>
                    <a:pt x="556615" y="603567"/>
                  </a:lnTo>
                  <a:lnTo>
                    <a:pt x="556615" y="557187"/>
                  </a:lnTo>
                  <a:close/>
                </a:path>
                <a:path w="603885" h="1067435">
                  <a:moveTo>
                    <a:pt x="603618" y="345427"/>
                  </a:moveTo>
                  <a:lnTo>
                    <a:pt x="602742" y="331571"/>
                  </a:lnTo>
                  <a:lnTo>
                    <a:pt x="599668" y="325170"/>
                  </a:lnTo>
                  <a:lnTo>
                    <a:pt x="556590" y="325234"/>
                  </a:lnTo>
                  <a:lnTo>
                    <a:pt x="556615" y="371652"/>
                  </a:lnTo>
                  <a:lnTo>
                    <a:pt x="568198" y="371513"/>
                  </a:lnTo>
                  <a:lnTo>
                    <a:pt x="602996" y="371652"/>
                  </a:lnTo>
                  <a:lnTo>
                    <a:pt x="603338" y="360781"/>
                  </a:lnTo>
                  <a:lnTo>
                    <a:pt x="603618" y="345427"/>
                  </a:lnTo>
                  <a:close/>
                </a:path>
              </a:pathLst>
            </a:custGeom>
            <a:solidFill>
              <a:srgbClr val="A06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49676" y="6177784"/>
              <a:ext cx="139217" cy="23194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478642" y="5064633"/>
              <a:ext cx="1345565" cy="1345565"/>
            </a:xfrm>
            <a:custGeom>
              <a:avLst/>
              <a:gdLst/>
              <a:ahLst/>
              <a:cxnLst/>
              <a:rect l="l" t="t" r="r" b="b"/>
              <a:pathLst>
                <a:path w="1345564" h="1345564">
                  <a:moveTo>
                    <a:pt x="92862" y="831557"/>
                  </a:moveTo>
                  <a:lnTo>
                    <a:pt x="92798" y="788479"/>
                  </a:lnTo>
                  <a:lnTo>
                    <a:pt x="46380" y="788504"/>
                  </a:lnTo>
                  <a:lnTo>
                    <a:pt x="46380" y="695744"/>
                  </a:lnTo>
                  <a:lnTo>
                    <a:pt x="0" y="695744"/>
                  </a:lnTo>
                  <a:lnTo>
                    <a:pt x="0" y="974039"/>
                  </a:lnTo>
                  <a:lnTo>
                    <a:pt x="46380" y="974039"/>
                  </a:lnTo>
                  <a:lnTo>
                    <a:pt x="46380" y="834885"/>
                  </a:lnTo>
                  <a:lnTo>
                    <a:pt x="92862" y="831557"/>
                  </a:lnTo>
                  <a:close/>
                </a:path>
                <a:path w="1345564" h="1345564">
                  <a:moveTo>
                    <a:pt x="185331" y="834885"/>
                  </a:moveTo>
                  <a:lnTo>
                    <a:pt x="139128" y="834885"/>
                  </a:lnTo>
                  <a:lnTo>
                    <a:pt x="139128" y="857745"/>
                  </a:lnTo>
                  <a:lnTo>
                    <a:pt x="139166" y="881875"/>
                  </a:lnTo>
                  <a:lnTo>
                    <a:pt x="92773" y="881875"/>
                  </a:lnTo>
                  <a:lnTo>
                    <a:pt x="92773" y="904735"/>
                  </a:lnTo>
                  <a:lnTo>
                    <a:pt x="92773" y="927595"/>
                  </a:lnTo>
                  <a:lnTo>
                    <a:pt x="92773" y="974585"/>
                  </a:lnTo>
                  <a:lnTo>
                    <a:pt x="139153" y="974585"/>
                  </a:lnTo>
                  <a:lnTo>
                    <a:pt x="139153" y="927595"/>
                  </a:lnTo>
                  <a:lnTo>
                    <a:pt x="185331" y="927595"/>
                  </a:lnTo>
                  <a:lnTo>
                    <a:pt x="185331" y="904735"/>
                  </a:lnTo>
                  <a:lnTo>
                    <a:pt x="185064" y="904735"/>
                  </a:lnTo>
                  <a:lnTo>
                    <a:pt x="185064" y="881875"/>
                  </a:lnTo>
                  <a:lnTo>
                    <a:pt x="185064" y="857745"/>
                  </a:lnTo>
                  <a:lnTo>
                    <a:pt x="185331" y="857745"/>
                  </a:lnTo>
                  <a:lnTo>
                    <a:pt x="185331" y="834885"/>
                  </a:lnTo>
                  <a:close/>
                </a:path>
                <a:path w="1345564" h="1345564">
                  <a:moveTo>
                    <a:pt x="231927" y="1113167"/>
                  </a:moveTo>
                  <a:lnTo>
                    <a:pt x="92773" y="1113167"/>
                  </a:lnTo>
                  <a:lnTo>
                    <a:pt x="92773" y="1252321"/>
                  </a:lnTo>
                  <a:lnTo>
                    <a:pt x="231927" y="1252321"/>
                  </a:lnTo>
                  <a:lnTo>
                    <a:pt x="231927" y="1113167"/>
                  </a:lnTo>
                  <a:close/>
                </a:path>
                <a:path w="1345564" h="1345564">
                  <a:moveTo>
                    <a:pt x="231927" y="92760"/>
                  </a:moveTo>
                  <a:lnTo>
                    <a:pt x="92773" y="92760"/>
                  </a:lnTo>
                  <a:lnTo>
                    <a:pt x="92773" y="231914"/>
                  </a:lnTo>
                  <a:lnTo>
                    <a:pt x="231927" y="231914"/>
                  </a:lnTo>
                  <a:lnTo>
                    <a:pt x="231927" y="92760"/>
                  </a:lnTo>
                  <a:close/>
                </a:path>
                <a:path w="1345564" h="1345564">
                  <a:moveTo>
                    <a:pt x="231952" y="788466"/>
                  </a:moveTo>
                  <a:lnTo>
                    <a:pt x="185508" y="788466"/>
                  </a:lnTo>
                  <a:lnTo>
                    <a:pt x="185534" y="834910"/>
                  </a:lnTo>
                  <a:lnTo>
                    <a:pt x="231952" y="834910"/>
                  </a:lnTo>
                  <a:lnTo>
                    <a:pt x="231952" y="788466"/>
                  </a:lnTo>
                  <a:close/>
                </a:path>
                <a:path w="1345564" h="1345564">
                  <a:moveTo>
                    <a:pt x="324688" y="1019937"/>
                  </a:moveTo>
                  <a:lnTo>
                    <a:pt x="12" y="1019937"/>
                  </a:lnTo>
                  <a:lnTo>
                    <a:pt x="12" y="1066927"/>
                  </a:lnTo>
                  <a:lnTo>
                    <a:pt x="12" y="1299337"/>
                  </a:lnTo>
                  <a:lnTo>
                    <a:pt x="12" y="1345057"/>
                  </a:lnTo>
                  <a:lnTo>
                    <a:pt x="324688" y="1345057"/>
                  </a:lnTo>
                  <a:lnTo>
                    <a:pt x="324688" y="1299337"/>
                  </a:lnTo>
                  <a:lnTo>
                    <a:pt x="46380" y="1299337"/>
                  </a:lnTo>
                  <a:lnTo>
                    <a:pt x="46380" y="1066927"/>
                  </a:lnTo>
                  <a:lnTo>
                    <a:pt x="278307" y="1066927"/>
                  </a:lnTo>
                  <a:lnTo>
                    <a:pt x="278307" y="1298714"/>
                  </a:lnTo>
                  <a:lnTo>
                    <a:pt x="324688" y="1298714"/>
                  </a:lnTo>
                  <a:lnTo>
                    <a:pt x="324688" y="1066927"/>
                  </a:lnTo>
                  <a:lnTo>
                    <a:pt x="324688" y="1066800"/>
                  </a:lnTo>
                  <a:lnTo>
                    <a:pt x="324688" y="1019937"/>
                  </a:lnTo>
                  <a:close/>
                </a:path>
                <a:path w="1345564" h="1345564">
                  <a:moveTo>
                    <a:pt x="324688" y="127"/>
                  </a:moveTo>
                  <a:lnTo>
                    <a:pt x="12" y="127"/>
                  </a:lnTo>
                  <a:lnTo>
                    <a:pt x="12" y="45847"/>
                  </a:lnTo>
                  <a:lnTo>
                    <a:pt x="12" y="278257"/>
                  </a:lnTo>
                  <a:lnTo>
                    <a:pt x="12" y="325247"/>
                  </a:lnTo>
                  <a:lnTo>
                    <a:pt x="324688" y="325247"/>
                  </a:lnTo>
                  <a:lnTo>
                    <a:pt x="324688" y="278295"/>
                  </a:lnTo>
                  <a:lnTo>
                    <a:pt x="324688" y="46380"/>
                  </a:lnTo>
                  <a:lnTo>
                    <a:pt x="278307" y="46380"/>
                  </a:lnTo>
                  <a:lnTo>
                    <a:pt x="278307" y="278257"/>
                  </a:lnTo>
                  <a:lnTo>
                    <a:pt x="46380" y="278257"/>
                  </a:lnTo>
                  <a:lnTo>
                    <a:pt x="46380" y="45847"/>
                  </a:lnTo>
                  <a:lnTo>
                    <a:pt x="324688" y="45847"/>
                  </a:lnTo>
                  <a:lnTo>
                    <a:pt x="324688" y="127"/>
                  </a:lnTo>
                  <a:close/>
                </a:path>
                <a:path w="1345564" h="1345564">
                  <a:moveTo>
                    <a:pt x="324713" y="927595"/>
                  </a:moveTo>
                  <a:lnTo>
                    <a:pt x="185521" y="927595"/>
                  </a:lnTo>
                  <a:lnTo>
                    <a:pt x="185521" y="974585"/>
                  </a:lnTo>
                  <a:lnTo>
                    <a:pt x="324713" y="974585"/>
                  </a:lnTo>
                  <a:lnTo>
                    <a:pt x="324713" y="927836"/>
                  </a:lnTo>
                  <a:lnTo>
                    <a:pt x="324713" y="927646"/>
                  </a:lnTo>
                  <a:close/>
                </a:path>
                <a:path w="1345564" h="1345564">
                  <a:moveTo>
                    <a:pt x="417487" y="46342"/>
                  </a:moveTo>
                  <a:lnTo>
                    <a:pt x="371043" y="46342"/>
                  </a:lnTo>
                  <a:lnTo>
                    <a:pt x="371043" y="92786"/>
                  </a:lnTo>
                  <a:lnTo>
                    <a:pt x="417487" y="92786"/>
                  </a:lnTo>
                  <a:lnTo>
                    <a:pt x="417487" y="46342"/>
                  </a:lnTo>
                  <a:close/>
                </a:path>
                <a:path w="1345564" h="1345564">
                  <a:moveTo>
                    <a:pt x="510222" y="0"/>
                  </a:moveTo>
                  <a:lnTo>
                    <a:pt x="463842" y="0"/>
                  </a:lnTo>
                  <a:lnTo>
                    <a:pt x="463842" y="92760"/>
                  </a:lnTo>
                  <a:lnTo>
                    <a:pt x="510222" y="92760"/>
                  </a:lnTo>
                  <a:lnTo>
                    <a:pt x="510222" y="0"/>
                  </a:lnTo>
                  <a:close/>
                </a:path>
                <a:path w="1345564" h="1345564">
                  <a:moveTo>
                    <a:pt x="695744" y="695744"/>
                  </a:moveTo>
                  <a:lnTo>
                    <a:pt x="684149" y="695858"/>
                  </a:lnTo>
                  <a:lnTo>
                    <a:pt x="660908" y="695655"/>
                  </a:lnTo>
                  <a:lnTo>
                    <a:pt x="649325" y="695718"/>
                  </a:lnTo>
                  <a:lnTo>
                    <a:pt x="649262" y="738797"/>
                  </a:lnTo>
                  <a:lnTo>
                    <a:pt x="655637" y="741908"/>
                  </a:lnTo>
                  <a:lnTo>
                    <a:pt x="669455" y="742708"/>
                  </a:lnTo>
                  <a:lnTo>
                    <a:pt x="695744" y="742124"/>
                  </a:lnTo>
                  <a:lnTo>
                    <a:pt x="695591" y="707313"/>
                  </a:lnTo>
                  <a:lnTo>
                    <a:pt x="695744" y="695744"/>
                  </a:lnTo>
                  <a:close/>
                </a:path>
                <a:path w="1345564" h="1345564">
                  <a:moveTo>
                    <a:pt x="835025" y="1240751"/>
                  </a:moveTo>
                  <a:lnTo>
                    <a:pt x="834834" y="1217536"/>
                  </a:lnTo>
                  <a:lnTo>
                    <a:pt x="834885" y="1205953"/>
                  </a:lnTo>
                  <a:lnTo>
                    <a:pt x="823302" y="1205839"/>
                  </a:lnTo>
                  <a:lnTo>
                    <a:pt x="800087" y="1206055"/>
                  </a:lnTo>
                  <a:lnTo>
                    <a:pt x="788504" y="1205953"/>
                  </a:lnTo>
                  <a:lnTo>
                    <a:pt x="788289" y="1217510"/>
                  </a:lnTo>
                  <a:lnTo>
                    <a:pt x="788212" y="1229144"/>
                  </a:lnTo>
                  <a:lnTo>
                    <a:pt x="788289" y="1240764"/>
                  </a:lnTo>
                  <a:lnTo>
                    <a:pt x="788504" y="1252334"/>
                  </a:lnTo>
                  <a:lnTo>
                    <a:pt x="800087" y="1252194"/>
                  </a:lnTo>
                  <a:lnTo>
                    <a:pt x="823302" y="1252385"/>
                  </a:lnTo>
                  <a:lnTo>
                    <a:pt x="834885" y="1252334"/>
                  </a:lnTo>
                  <a:lnTo>
                    <a:pt x="835025" y="1240751"/>
                  </a:lnTo>
                  <a:close/>
                </a:path>
                <a:path w="1345564" h="1345564">
                  <a:moveTo>
                    <a:pt x="1066800" y="1298714"/>
                  </a:moveTo>
                  <a:lnTo>
                    <a:pt x="881265" y="1298714"/>
                  </a:lnTo>
                  <a:lnTo>
                    <a:pt x="881265" y="1252334"/>
                  </a:lnTo>
                  <a:lnTo>
                    <a:pt x="869683" y="1252461"/>
                  </a:lnTo>
                  <a:lnTo>
                    <a:pt x="834885" y="1252334"/>
                  </a:lnTo>
                  <a:lnTo>
                    <a:pt x="834771" y="1263916"/>
                  </a:lnTo>
                  <a:lnTo>
                    <a:pt x="834910" y="1298752"/>
                  </a:lnTo>
                  <a:lnTo>
                    <a:pt x="791832" y="1298816"/>
                  </a:lnTo>
                  <a:lnTo>
                    <a:pt x="788720" y="1292428"/>
                  </a:lnTo>
                  <a:lnTo>
                    <a:pt x="787908" y="1278610"/>
                  </a:lnTo>
                  <a:lnTo>
                    <a:pt x="788504" y="1252334"/>
                  </a:lnTo>
                  <a:lnTo>
                    <a:pt x="776922" y="1252448"/>
                  </a:lnTo>
                  <a:lnTo>
                    <a:pt x="742086" y="1252308"/>
                  </a:lnTo>
                  <a:lnTo>
                    <a:pt x="742149" y="1298752"/>
                  </a:lnTo>
                  <a:lnTo>
                    <a:pt x="718985" y="1298841"/>
                  </a:lnTo>
                  <a:lnTo>
                    <a:pt x="672528" y="1298486"/>
                  </a:lnTo>
                  <a:lnTo>
                    <a:pt x="649351" y="1298714"/>
                  </a:lnTo>
                  <a:lnTo>
                    <a:pt x="649325" y="1345133"/>
                  </a:lnTo>
                  <a:lnTo>
                    <a:pt x="1063459" y="1345196"/>
                  </a:lnTo>
                  <a:lnTo>
                    <a:pt x="1066800" y="1298714"/>
                  </a:lnTo>
                  <a:close/>
                </a:path>
                <a:path w="1345564" h="1345564">
                  <a:moveTo>
                    <a:pt x="1066838" y="1020394"/>
                  </a:moveTo>
                  <a:lnTo>
                    <a:pt x="1020394" y="1020394"/>
                  </a:lnTo>
                  <a:lnTo>
                    <a:pt x="1020394" y="1066825"/>
                  </a:lnTo>
                  <a:lnTo>
                    <a:pt x="1066838" y="1066825"/>
                  </a:lnTo>
                  <a:lnTo>
                    <a:pt x="1066838" y="1020394"/>
                  </a:lnTo>
                  <a:close/>
                </a:path>
                <a:path w="1345564" h="1345564">
                  <a:moveTo>
                    <a:pt x="1252334" y="92760"/>
                  </a:moveTo>
                  <a:lnTo>
                    <a:pt x="1113180" y="92760"/>
                  </a:lnTo>
                  <a:lnTo>
                    <a:pt x="1113180" y="231914"/>
                  </a:lnTo>
                  <a:lnTo>
                    <a:pt x="1252334" y="231914"/>
                  </a:lnTo>
                  <a:lnTo>
                    <a:pt x="1252334" y="92760"/>
                  </a:lnTo>
                  <a:close/>
                </a:path>
                <a:path w="1345564" h="1345564">
                  <a:moveTo>
                    <a:pt x="1298714" y="1205953"/>
                  </a:moveTo>
                  <a:lnTo>
                    <a:pt x="1205953" y="1205953"/>
                  </a:lnTo>
                  <a:lnTo>
                    <a:pt x="1205966" y="1252334"/>
                  </a:lnTo>
                  <a:lnTo>
                    <a:pt x="1159573" y="1252334"/>
                  </a:lnTo>
                  <a:lnTo>
                    <a:pt x="1159573" y="1299324"/>
                  </a:lnTo>
                  <a:lnTo>
                    <a:pt x="1113167" y="1299324"/>
                  </a:lnTo>
                  <a:lnTo>
                    <a:pt x="1113167" y="1345044"/>
                  </a:lnTo>
                  <a:lnTo>
                    <a:pt x="1252321" y="1345044"/>
                  </a:lnTo>
                  <a:lnTo>
                    <a:pt x="1252321" y="1299324"/>
                  </a:lnTo>
                  <a:lnTo>
                    <a:pt x="1252308" y="1252359"/>
                  </a:lnTo>
                  <a:lnTo>
                    <a:pt x="1298714" y="1252359"/>
                  </a:lnTo>
                  <a:lnTo>
                    <a:pt x="1298714" y="1205953"/>
                  </a:lnTo>
                  <a:close/>
                </a:path>
                <a:path w="1345564" h="1345564">
                  <a:moveTo>
                    <a:pt x="1345107" y="127"/>
                  </a:moveTo>
                  <a:lnTo>
                    <a:pt x="1020432" y="127"/>
                  </a:lnTo>
                  <a:lnTo>
                    <a:pt x="1020432" y="45847"/>
                  </a:lnTo>
                  <a:lnTo>
                    <a:pt x="1020432" y="278257"/>
                  </a:lnTo>
                  <a:lnTo>
                    <a:pt x="1020432" y="325247"/>
                  </a:lnTo>
                  <a:lnTo>
                    <a:pt x="1345107" y="325247"/>
                  </a:lnTo>
                  <a:lnTo>
                    <a:pt x="1345107" y="278295"/>
                  </a:lnTo>
                  <a:lnTo>
                    <a:pt x="1345107" y="46380"/>
                  </a:lnTo>
                  <a:lnTo>
                    <a:pt x="1298727" y="46380"/>
                  </a:lnTo>
                  <a:lnTo>
                    <a:pt x="1298727" y="278257"/>
                  </a:lnTo>
                  <a:lnTo>
                    <a:pt x="1066812" y="278257"/>
                  </a:lnTo>
                  <a:lnTo>
                    <a:pt x="1066812" y="45847"/>
                  </a:lnTo>
                  <a:lnTo>
                    <a:pt x="1345107" y="45847"/>
                  </a:lnTo>
                  <a:lnTo>
                    <a:pt x="1345107" y="127"/>
                  </a:lnTo>
                  <a:close/>
                </a:path>
                <a:path w="1345564" h="1345564">
                  <a:moveTo>
                    <a:pt x="1345133" y="1252359"/>
                  </a:moveTo>
                  <a:lnTo>
                    <a:pt x="1298714" y="1252359"/>
                  </a:lnTo>
                  <a:lnTo>
                    <a:pt x="1298689" y="1298752"/>
                  </a:lnTo>
                  <a:lnTo>
                    <a:pt x="1345133" y="1298752"/>
                  </a:lnTo>
                  <a:lnTo>
                    <a:pt x="1345133" y="1252359"/>
                  </a:lnTo>
                  <a:close/>
                </a:path>
                <a:path w="1345564" h="1345564">
                  <a:moveTo>
                    <a:pt x="1345133" y="510171"/>
                  </a:moveTo>
                  <a:lnTo>
                    <a:pt x="1298689" y="510171"/>
                  </a:lnTo>
                  <a:lnTo>
                    <a:pt x="1298689" y="556615"/>
                  </a:lnTo>
                  <a:lnTo>
                    <a:pt x="1345133" y="556615"/>
                  </a:lnTo>
                  <a:lnTo>
                    <a:pt x="1345133" y="510171"/>
                  </a:lnTo>
                  <a:close/>
                </a:path>
              </a:pathLst>
            </a:custGeom>
            <a:solidFill>
              <a:srgbClr val="A06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1151282" y="1539405"/>
            <a:ext cx="3364865" cy="612140"/>
          </a:xfrm>
          <a:custGeom>
            <a:avLst/>
            <a:gdLst/>
            <a:ahLst/>
            <a:cxnLst/>
            <a:rect l="l" t="t" r="r" b="b"/>
            <a:pathLst>
              <a:path w="3364865" h="612139">
                <a:moveTo>
                  <a:pt x="3266960" y="0"/>
                </a:moveTo>
                <a:lnTo>
                  <a:pt x="0" y="0"/>
                </a:lnTo>
                <a:lnTo>
                  <a:pt x="0" y="611759"/>
                </a:lnTo>
                <a:lnTo>
                  <a:pt x="3364242" y="611759"/>
                </a:lnTo>
                <a:lnTo>
                  <a:pt x="3266960" y="0"/>
                </a:lnTo>
                <a:close/>
              </a:path>
            </a:pathLst>
          </a:custGeom>
          <a:solidFill>
            <a:srgbClr val="A06F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333747" y="1515745"/>
            <a:ext cx="2908935" cy="6940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350" dirty="0">
                <a:solidFill>
                  <a:srgbClr val="E0DDD6"/>
                </a:solidFill>
                <a:latin typeface="Bebas Neue"/>
                <a:cs typeface="Bebas Neue"/>
              </a:rPr>
              <a:t>PRóximo</a:t>
            </a:r>
            <a:r>
              <a:rPr sz="4350" spc="-70" dirty="0">
                <a:solidFill>
                  <a:srgbClr val="E0DDD6"/>
                </a:solidFill>
                <a:latin typeface="Bebas Neue"/>
                <a:cs typeface="Bebas Neue"/>
              </a:rPr>
              <a:t> </a:t>
            </a:r>
            <a:r>
              <a:rPr sz="4350" spc="-10" dirty="0">
                <a:solidFill>
                  <a:srgbClr val="E0DDD6"/>
                </a:solidFill>
                <a:latin typeface="Bebas Neue"/>
                <a:cs typeface="Bebas Neue"/>
              </a:rPr>
              <a:t>estudo</a:t>
            </a:r>
            <a:endParaRPr sz="4350" dirty="0">
              <a:latin typeface="Bebas Neue"/>
              <a:cs typeface="Bebas Neu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67063" y="4782594"/>
            <a:ext cx="1377950" cy="2349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50" spc="-10" dirty="0">
                <a:solidFill>
                  <a:srgbClr val="333333"/>
                </a:solidFill>
                <a:latin typeface="Bebas Neue"/>
                <a:cs typeface="Bebas Neue"/>
              </a:rPr>
              <a:t>AULTIMAESCOLHA</a:t>
            </a:r>
            <a:r>
              <a:rPr sz="1350" spc="-10" dirty="0">
                <a:solidFill>
                  <a:srgbClr val="A06F35"/>
                </a:solidFill>
                <a:latin typeface="Bebas Neue"/>
                <a:cs typeface="Bebas Neue"/>
              </a:rPr>
              <a:t>.com.br</a:t>
            </a:r>
            <a:endParaRPr sz="1350">
              <a:latin typeface="Bebas Neue"/>
              <a:cs typeface="Bebas Neu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38584" y="2209800"/>
            <a:ext cx="10619740" cy="468249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9410"/>
              </a:lnSpc>
              <a:spcBef>
                <a:spcPts val="110"/>
              </a:spcBef>
              <a:tabLst>
                <a:tab pos="1003300" algn="l"/>
              </a:tabLst>
            </a:pPr>
            <a:r>
              <a:rPr sz="9050" spc="-50" dirty="0">
                <a:solidFill>
                  <a:srgbClr val="333333"/>
                </a:solidFill>
                <a:latin typeface="Bebas Neue"/>
                <a:cs typeface="Bebas Neue"/>
              </a:rPr>
              <a:t>A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	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I</a:t>
            </a:r>
            <a:r>
              <a:rPr sz="9050" spc="-100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G</a:t>
            </a:r>
            <a:r>
              <a:rPr sz="9050" spc="-90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R</a:t>
            </a:r>
            <a:r>
              <a:rPr sz="9050" spc="-90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E</a:t>
            </a:r>
            <a:r>
              <a:rPr sz="9050" spc="-90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J</a:t>
            </a:r>
            <a:r>
              <a:rPr sz="9050" spc="-110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spc="-50" dirty="0">
                <a:solidFill>
                  <a:srgbClr val="A06F35"/>
                </a:solidFill>
                <a:latin typeface="Bebas Neue"/>
                <a:cs typeface="Bebas Neue"/>
              </a:rPr>
              <a:t>A</a:t>
            </a:r>
            <a:endParaRPr sz="9050" dirty="0">
              <a:latin typeface="Bebas Neue"/>
              <a:cs typeface="Bebas Neue"/>
            </a:endParaRPr>
          </a:p>
          <a:p>
            <a:pPr marL="12700">
              <a:lnSpc>
                <a:spcPts val="9410"/>
              </a:lnSpc>
            </a:pP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V</a:t>
            </a:r>
            <a:r>
              <a:rPr sz="9050" spc="-9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9050" spc="-9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R</a:t>
            </a:r>
            <a:r>
              <a:rPr sz="9050" spc="-9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D</a:t>
            </a:r>
            <a:r>
              <a:rPr sz="9050" spc="-114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A</a:t>
            </a:r>
            <a:r>
              <a:rPr sz="9050" spc="-9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D</a:t>
            </a:r>
            <a:r>
              <a:rPr sz="9050" spc="-9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9050" spc="-9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I</a:t>
            </a:r>
            <a:r>
              <a:rPr sz="9050" spc="-9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R</a:t>
            </a:r>
            <a:r>
              <a:rPr sz="9050" spc="-9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spc="-50" dirty="0">
                <a:solidFill>
                  <a:srgbClr val="333333"/>
                </a:solidFill>
                <a:latin typeface="Bebas Neue"/>
                <a:cs typeface="Bebas Neue"/>
              </a:rPr>
              <a:t>A</a:t>
            </a:r>
            <a:endParaRPr sz="9050" dirty="0">
              <a:latin typeface="Bebas Neue"/>
              <a:cs typeface="Bebas Neue"/>
            </a:endParaRPr>
          </a:p>
          <a:p>
            <a:pPr marR="5080" algn="r">
              <a:lnSpc>
                <a:spcPct val="100000"/>
              </a:lnSpc>
              <a:spcBef>
                <a:spcPts val="1755"/>
              </a:spcBef>
            </a:pPr>
            <a:r>
              <a:rPr sz="13400" spc="-25" dirty="0">
                <a:solidFill>
                  <a:srgbClr val="A06F35"/>
                </a:solidFill>
                <a:latin typeface="Bebas Neue"/>
                <a:cs typeface="Bebas Neue"/>
              </a:rPr>
              <a:t>11</a:t>
            </a:r>
            <a:endParaRPr sz="13400" dirty="0">
              <a:latin typeface="Bebas Neue"/>
              <a:cs typeface="Bebas Neu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38460" y="6157886"/>
            <a:ext cx="32480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145" dirty="0">
                <a:solidFill>
                  <a:srgbClr val="333333"/>
                </a:solidFill>
                <a:latin typeface="Advent Sans Logo"/>
                <a:cs typeface="Advent Sans Logo"/>
              </a:rPr>
              <a:t>ASSOCIA</a:t>
            </a:r>
            <a:r>
              <a:rPr sz="900" spc="-55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80" dirty="0">
                <a:solidFill>
                  <a:srgbClr val="333333"/>
                </a:solidFill>
                <a:latin typeface="Advent Sans Logo"/>
                <a:cs typeface="Advent Sans Logo"/>
              </a:rPr>
              <a:t>ÇÃ</a:t>
            </a:r>
            <a:r>
              <a:rPr sz="900" spc="-5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dirty="0">
                <a:solidFill>
                  <a:srgbClr val="333333"/>
                </a:solidFill>
                <a:latin typeface="Advent Sans Logo"/>
                <a:cs typeface="Advent Sans Logo"/>
              </a:rPr>
              <a:t>O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120" dirty="0">
                <a:solidFill>
                  <a:srgbClr val="333333"/>
                </a:solidFill>
                <a:latin typeface="Advent Sans Logo"/>
                <a:cs typeface="Advent Sans Logo"/>
              </a:rPr>
              <a:t>SUL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80" dirty="0">
                <a:solidFill>
                  <a:srgbClr val="333333"/>
                </a:solidFill>
                <a:latin typeface="Advent Sans Logo"/>
                <a:cs typeface="Advent Sans Logo"/>
              </a:rPr>
              <a:t>DE</a:t>
            </a:r>
            <a:r>
              <a:rPr sz="900" spc="365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155" dirty="0">
                <a:solidFill>
                  <a:srgbClr val="333333"/>
                </a:solidFill>
                <a:latin typeface="Advent Sans Logo"/>
                <a:cs typeface="Advent Sans Logo"/>
              </a:rPr>
              <a:t>RONDÔNIA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dirty="0">
                <a:solidFill>
                  <a:srgbClr val="333333"/>
                </a:solidFill>
                <a:latin typeface="Advent Sans Logo"/>
                <a:cs typeface="Advent Sans Logo"/>
              </a:rPr>
              <a:t>|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125" dirty="0">
                <a:solidFill>
                  <a:srgbClr val="333333"/>
                </a:solidFill>
                <a:latin typeface="Advent Sans Logo"/>
                <a:cs typeface="Advent Sans Logo"/>
              </a:rPr>
              <a:t>ASuR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114" dirty="0">
                <a:solidFill>
                  <a:srgbClr val="333333"/>
                </a:solidFill>
                <a:latin typeface="Advent Sans Logo"/>
                <a:cs typeface="Advent Sans Logo"/>
              </a:rPr>
              <a:t>202</a:t>
            </a:r>
            <a:r>
              <a:rPr sz="900" spc="-35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-50" dirty="0">
                <a:solidFill>
                  <a:srgbClr val="333333"/>
                </a:solidFill>
                <a:latin typeface="Advent Sans Logo"/>
                <a:cs typeface="Advent Sans Logo"/>
              </a:rPr>
              <a:t>5</a:t>
            </a:r>
            <a:endParaRPr sz="900">
              <a:latin typeface="Advent Sans Logo"/>
              <a:cs typeface="Advent Sans Log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55880" y="440870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0455" y="448170"/>
            <a:ext cx="695724" cy="530040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501686" y="6097400"/>
            <a:ext cx="313690" cy="312420"/>
          </a:xfrm>
          <a:custGeom>
            <a:avLst/>
            <a:gdLst/>
            <a:ahLst/>
            <a:cxnLst/>
            <a:rect l="l" t="t" r="r" b="b"/>
            <a:pathLst>
              <a:path w="313690" h="312420">
                <a:moveTo>
                  <a:pt x="127816" y="259080"/>
                </a:moveTo>
                <a:lnTo>
                  <a:pt x="113752" y="260350"/>
                </a:lnTo>
                <a:lnTo>
                  <a:pt x="49782" y="270510"/>
                </a:lnTo>
                <a:lnTo>
                  <a:pt x="72464" y="288290"/>
                </a:lnTo>
                <a:lnTo>
                  <a:pt x="98179" y="302260"/>
                </a:lnTo>
                <a:lnTo>
                  <a:pt x="126385" y="309880"/>
                </a:lnTo>
                <a:lnTo>
                  <a:pt x="156538" y="312420"/>
                </a:lnTo>
                <a:lnTo>
                  <a:pt x="186687" y="309880"/>
                </a:lnTo>
                <a:lnTo>
                  <a:pt x="214893" y="302260"/>
                </a:lnTo>
                <a:lnTo>
                  <a:pt x="240611" y="288290"/>
                </a:lnTo>
                <a:lnTo>
                  <a:pt x="255193" y="276860"/>
                </a:lnTo>
                <a:lnTo>
                  <a:pt x="150138" y="276860"/>
                </a:lnTo>
                <a:lnTo>
                  <a:pt x="149833" y="275590"/>
                </a:lnTo>
                <a:lnTo>
                  <a:pt x="145713" y="269240"/>
                </a:lnTo>
                <a:lnTo>
                  <a:pt x="138422" y="262890"/>
                </a:lnTo>
                <a:lnTo>
                  <a:pt x="127816" y="259080"/>
                </a:lnTo>
                <a:close/>
              </a:path>
              <a:path w="313690" h="312420">
                <a:moveTo>
                  <a:pt x="161936" y="243840"/>
                </a:moveTo>
                <a:lnTo>
                  <a:pt x="151128" y="243840"/>
                </a:lnTo>
                <a:lnTo>
                  <a:pt x="151128" y="276860"/>
                </a:lnTo>
                <a:lnTo>
                  <a:pt x="161949" y="276860"/>
                </a:lnTo>
                <a:lnTo>
                  <a:pt x="161936" y="273050"/>
                </a:lnTo>
                <a:lnTo>
                  <a:pt x="163575" y="265430"/>
                </a:lnTo>
                <a:lnTo>
                  <a:pt x="165796" y="261620"/>
                </a:lnTo>
                <a:lnTo>
                  <a:pt x="161936" y="261620"/>
                </a:lnTo>
                <a:lnTo>
                  <a:pt x="161936" y="243840"/>
                </a:lnTo>
                <a:close/>
              </a:path>
              <a:path w="313690" h="312420">
                <a:moveTo>
                  <a:pt x="185256" y="259080"/>
                </a:moveTo>
                <a:lnTo>
                  <a:pt x="174649" y="262890"/>
                </a:lnTo>
                <a:lnTo>
                  <a:pt x="167356" y="269240"/>
                </a:lnTo>
                <a:lnTo>
                  <a:pt x="163231" y="275590"/>
                </a:lnTo>
                <a:lnTo>
                  <a:pt x="162927" y="276860"/>
                </a:lnTo>
                <a:lnTo>
                  <a:pt x="255193" y="276860"/>
                </a:lnTo>
                <a:lnTo>
                  <a:pt x="263295" y="270510"/>
                </a:lnTo>
                <a:lnTo>
                  <a:pt x="199325" y="260350"/>
                </a:lnTo>
                <a:lnTo>
                  <a:pt x="185256" y="259080"/>
                </a:lnTo>
                <a:close/>
              </a:path>
              <a:path w="313690" h="312420">
                <a:moveTo>
                  <a:pt x="313077" y="157480"/>
                </a:moveTo>
                <a:lnTo>
                  <a:pt x="221537" y="157480"/>
                </a:lnTo>
                <a:lnTo>
                  <a:pt x="223120" y="168910"/>
                </a:lnTo>
                <a:lnTo>
                  <a:pt x="221396" y="181610"/>
                </a:lnTo>
                <a:lnTo>
                  <a:pt x="215488" y="194310"/>
                </a:lnTo>
                <a:lnTo>
                  <a:pt x="204519" y="208280"/>
                </a:lnTo>
                <a:lnTo>
                  <a:pt x="180643" y="232410"/>
                </a:lnTo>
                <a:lnTo>
                  <a:pt x="133666" y="232410"/>
                </a:lnTo>
                <a:lnTo>
                  <a:pt x="133666" y="242570"/>
                </a:lnTo>
                <a:lnTo>
                  <a:pt x="133971" y="243840"/>
                </a:lnTo>
                <a:lnTo>
                  <a:pt x="170724" y="243840"/>
                </a:lnTo>
                <a:lnTo>
                  <a:pt x="167105" y="247650"/>
                </a:lnTo>
                <a:lnTo>
                  <a:pt x="164806" y="252730"/>
                </a:lnTo>
                <a:lnTo>
                  <a:pt x="163282" y="260350"/>
                </a:lnTo>
                <a:lnTo>
                  <a:pt x="163079" y="261620"/>
                </a:lnTo>
                <a:lnTo>
                  <a:pt x="165796" y="261620"/>
                </a:lnTo>
                <a:lnTo>
                  <a:pt x="168018" y="257810"/>
                </a:lnTo>
                <a:lnTo>
                  <a:pt x="174554" y="250190"/>
                </a:lnTo>
                <a:lnTo>
                  <a:pt x="182472" y="241300"/>
                </a:lnTo>
                <a:lnTo>
                  <a:pt x="200912" y="223520"/>
                </a:lnTo>
                <a:lnTo>
                  <a:pt x="265915" y="223520"/>
                </a:lnTo>
                <a:lnTo>
                  <a:pt x="263485" y="220980"/>
                </a:lnTo>
                <a:lnTo>
                  <a:pt x="263485" y="210820"/>
                </a:lnTo>
                <a:lnTo>
                  <a:pt x="267130" y="207010"/>
                </a:lnTo>
                <a:lnTo>
                  <a:pt x="304363" y="207010"/>
                </a:lnTo>
                <a:lnTo>
                  <a:pt x="310649" y="184150"/>
                </a:lnTo>
                <a:lnTo>
                  <a:pt x="313077" y="157480"/>
                </a:lnTo>
                <a:close/>
              </a:path>
              <a:path w="313690" h="312420">
                <a:moveTo>
                  <a:pt x="156538" y="0"/>
                </a:moveTo>
                <a:lnTo>
                  <a:pt x="107021" y="7620"/>
                </a:lnTo>
                <a:lnTo>
                  <a:pt x="64017" y="30480"/>
                </a:lnTo>
                <a:lnTo>
                  <a:pt x="30107" y="63500"/>
                </a:lnTo>
                <a:lnTo>
                  <a:pt x="7870" y="106680"/>
                </a:lnTo>
                <a:lnTo>
                  <a:pt x="89" y="154940"/>
                </a:lnTo>
                <a:lnTo>
                  <a:pt x="0" y="157480"/>
                </a:lnTo>
                <a:lnTo>
                  <a:pt x="1733" y="176530"/>
                </a:lnTo>
                <a:lnTo>
                  <a:pt x="1849" y="177800"/>
                </a:lnTo>
                <a:lnTo>
                  <a:pt x="1964" y="179070"/>
                </a:lnTo>
                <a:lnTo>
                  <a:pt x="2080" y="180340"/>
                </a:lnTo>
                <a:lnTo>
                  <a:pt x="2195" y="181610"/>
                </a:lnTo>
                <a:lnTo>
                  <a:pt x="2311" y="182880"/>
                </a:lnTo>
                <a:lnTo>
                  <a:pt x="2427" y="184150"/>
                </a:lnTo>
                <a:lnTo>
                  <a:pt x="9757" y="210820"/>
                </a:lnTo>
                <a:lnTo>
                  <a:pt x="21428" y="236220"/>
                </a:lnTo>
                <a:lnTo>
                  <a:pt x="36993" y="257810"/>
                </a:lnTo>
                <a:lnTo>
                  <a:pt x="63028" y="231140"/>
                </a:lnTo>
                <a:lnTo>
                  <a:pt x="118794" y="222250"/>
                </a:lnTo>
                <a:lnTo>
                  <a:pt x="134737" y="220980"/>
                </a:lnTo>
                <a:lnTo>
                  <a:pt x="161898" y="220980"/>
                </a:lnTo>
                <a:lnTo>
                  <a:pt x="161898" y="214630"/>
                </a:lnTo>
                <a:lnTo>
                  <a:pt x="162717" y="210820"/>
                </a:lnTo>
                <a:lnTo>
                  <a:pt x="116495" y="210820"/>
                </a:lnTo>
                <a:lnTo>
                  <a:pt x="115403" y="209550"/>
                </a:lnTo>
                <a:lnTo>
                  <a:pt x="106991" y="203200"/>
                </a:lnTo>
                <a:lnTo>
                  <a:pt x="102248" y="191770"/>
                </a:lnTo>
                <a:lnTo>
                  <a:pt x="102393" y="190500"/>
                </a:lnTo>
                <a:lnTo>
                  <a:pt x="99795" y="190500"/>
                </a:lnTo>
                <a:lnTo>
                  <a:pt x="99058" y="189230"/>
                </a:lnTo>
                <a:lnTo>
                  <a:pt x="93687" y="179070"/>
                </a:lnTo>
                <a:lnTo>
                  <a:pt x="93757" y="176530"/>
                </a:lnTo>
                <a:lnTo>
                  <a:pt x="93862" y="172720"/>
                </a:lnTo>
                <a:lnTo>
                  <a:pt x="93967" y="168910"/>
                </a:lnTo>
                <a:lnTo>
                  <a:pt x="94072" y="165100"/>
                </a:lnTo>
                <a:lnTo>
                  <a:pt x="95144" y="162560"/>
                </a:lnTo>
                <a:lnTo>
                  <a:pt x="92873" y="162560"/>
                </a:lnTo>
                <a:lnTo>
                  <a:pt x="91946" y="161290"/>
                </a:lnTo>
                <a:lnTo>
                  <a:pt x="91603" y="161290"/>
                </a:lnTo>
                <a:lnTo>
                  <a:pt x="90023" y="149860"/>
                </a:lnTo>
                <a:lnTo>
                  <a:pt x="91751" y="137160"/>
                </a:lnTo>
                <a:lnTo>
                  <a:pt x="97663" y="124460"/>
                </a:lnTo>
                <a:lnTo>
                  <a:pt x="108634" y="110490"/>
                </a:lnTo>
                <a:lnTo>
                  <a:pt x="157262" y="62230"/>
                </a:lnTo>
                <a:lnTo>
                  <a:pt x="164529" y="54610"/>
                </a:lnTo>
                <a:lnTo>
                  <a:pt x="169948" y="48260"/>
                </a:lnTo>
                <a:lnTo>
                  <a:pt x="173813" y="40640"/>
                </a:lnTo>
                <a:lnTo>
                  <a:pt x="176414" y="31750"/>
                </a:lnTo>
                <a:lnTo>
                  <a:pt x="176630" y="30480"/>
                </a:lnTo>
                <a:lnTo>
                  <a:pt x="249054" y="30480"/>
                </a:lnTo>
                <a:lnTo>
                  <a:pt x="206051" y="7620"/>
                </a:lnTo>
                <a:lnTo>
                  <a:pt x="156538" y="0"/>
                </a:lnTo>
                <a:close/>
              </a:path>
              <a:path w="313690" h="312420">
                <a:moveTo>
                  <a:pt x="265915" y="223520"/>
                </a:moveTo>
                <a:lnTo>
                  <a:pt x="200912" y="223520"/>
                </a:lnTo>
                <a:lnTo>
                  <a:pt x="250049" y="231140"/>
                </a:lnTo>
                <a:lnTo>
                  <a:pt x="276084" y="257810"/>
                </a:lnTo>
                <a:lnTo>
                  <a:pt x="291644" y="236220"/>
                </a:lnTo>
                <a:lnTo>
                  <a:pt x="296896" y="224790"/>
                </a:lnTo>
                <a:lnTo>
                  <a:pt x="267130" y="224790"/>
                </a:lnTo>
                <a:lnTo>
                  <a:pt x="265915" y="223520"/>
                </a:lnTo>
                <a:close/>
              </a:path>
              <a:path w="313690" h="312420">
                <a:moveTo>
                  <a:pt x="161898" y="220980"/>
                </a:moveTo>
                <a:lnTo>
                  <a:pt x="134737" y="220980"/>
                </a:lnTo>
                <a:lnTo>
                  <a:pt x="144627" y="222250"/>
                </a:lnTo>
                <a:lnTo>
                  <a:pt x="149682" y="226060"/>
                </a:lnTo>
                <a:lnTo>
                  <a:pt x="151116" y="232410"/>
                </a:lnTo>
                <a:lnTo>
                  <a:pt x="161898" y="232410"/>
                </a:lnTo>
                <a:lnTo>
                  <a:pt x="161898" y="220980"/>
                </a:lnTo>
                <a:close/>
              </a:path>
              <a:path w="313690" h="312420">
                <a:moveTo>
                  <a:pt x="308688" y="128270"/>
                </a:moveTo>
                <a:lnTo>
                  <a:pt x="213358" y="128270"/>
                </a:lnTo>
                <a:lnTo>
                  <a:pt x="214082" y="129540"/>
                </a:lnTo>
                <a:lnTo>
                  <a:pt x="219456" y="140970"/>
                </a:lnTo>
                <a:lnTo>
                  <a:pt x="219418" y="142240"/>
                </a:lnTo>
                <a:lnTo>
                  <a:pt x="219303" y="146050"/>
                </a:lnTo>
                <a:lnTo>
                  <a:pt x="219189" y="149860"/>
                </a:lnTo>
                <a:lnTo>
                  <a:pt x="219075" y="153670"/>
                </a:lnTo>
                <a:lnTo>
                  <a:pt x="212648" y="168910"/>
                </a:lnTo>
                <a:lnTo>
                  <a:pt x="199884" y="184150"/>
                </a:lnTo>
                <a:lnTo>
                  <a:pt x="182383" y="201930"/>
                </a:lnTo>
                <a:lnTo>
                  <a:pt x="175124" y="209550"/>
                </a:lnTo>
                <a:lnTo>
                  <a:pt x="169708" y="215900"/>
                </a:lnTo>
                <a:lnTo>
                  <a:pt x="165845" y="223520"/>
                </a:lnTo>
                <a:lnTo>
                  <a:pt x="163244" y="231140"/>
                </a:lnTo>
                <a:lnTo>
                  <a:pt x="163041" y="232410"/>
                </a:lnTo>
                <a:lnTo>
                  <a:pt x="165441" y="232410"/>
                </a:lnTo>
                <a:lnTo>
                  <a:pt x="168686" y="227330"/>
                </a:lnTo>
                <a:lnTo>
                  <a:pt x="172723" y="222250"/>
                </a:lnTo>
                <a:lnTo>
                  <a:pt x="209578" y="184150"/>
                </a:lnTo>
                <a:lnTo>
                  <a:pt x="220280" y="157480"/>
                </a:lnTo>
                <a:lnTo>
                  <a:pt x="313077" y="157480"/>
                </a:lnTo>
                <a:lnTo>
                  <a:pt x="313193" y="156210"/>
                </a:lnTo>
                <a:lnTo>
                  <a:pt x="308688" y="128270"/>
                </a:lnTo>
                <a:close/>
              </a:path>
              <a:path w="313690" h="312420">
                <a:moveTo>
                  <a:pt x="304363" y="207010"/>
                </a:moveTo>
                <a:lnTo>
                  <a:pt x="276985" y="207010"/>
                </a:lnTo>
                <a:lnTo>
                  <a:pt x="280871" y="210820"/>
                </a:lnTo>
                <a:lnTo>
                  <a:pt x="280871" y="220980"/>
                </a:lnTo>
                <a:lnTo>
                  <a:pt x="277227" y="224790"/>
                </a:lnTo>
                <a:lnTo>
                  <a:pt x="296896" y="224790"/>
                </a:lnTo>
                <a:lnTo>
                  <a:pt x="303316" y="210820"/>
                </a:lnTo>
                <a:lnTo>
                  <a:pt x="304363" y="207010"/>
                </a:lnTo>
                <a:close/>
              </a:path>
              <a:path w="313690" h="312420">
                <a:moveTo>
                  <a:pt x="276465" y="208280"/>
                </a:moveTo>
                <a:lnTo>
                  <a:pt x="267892" y="208280"/>
                </a:lnTo>
                <a:lnTo>
                  <a:pt x="264819" y="212090"/>
                </a:lnTo>
                <a:lnTo>
                  <a:pt x="264819" y="219710"/>
                </a:lnTo>
                <a:lnTo>
                  <a:pt x="267892" y="223520"/>
                </a:lnTo>
                <a:lnTo>
                  <a:pt x="276223" y="223520"/>
                </a:lnTo>
                <a:lnTo>
                  <a:pt x="278425" y="220980"/>
                </a:lnTo>
                <a:lnTo>
                  <a:pt x="268933" y="220980"/>
                </a:lnTo>
                <a:lnTo>
                  <a:pt x="268933" y="210820"/>
                </a:lnTo>
                <a:lnTo>
                  <a:pt x="278505" y="210820"/>
                </a:lnTo>
                <a:lnTo>
                  <a:pt x="276465" y="208280"/>
                </a:lnTo>
                <a:close/>
              </a:path>
              <a:path w="313690" h="312420">
                <a:moveTo>
                  <a:pt x="272197" y="217170"/>
                </a:moveTo>
                <a:lnTo>
                  <a:pt x="270737" y="217170"/>
                </a:lnTo>
                <a:lnTo>
                  <a:pt x="270737" y="220980"/>
                </a:lnTo>
                <a:lnTo>
                  <a:pt x="274572" y="220980"/>
                </a:lnTo>
                <a:lnTo>
                  <a:pt x="272197" y="217170"/>
                </a:lnTo>
                <a:close/>
              </a:path>
              <a:path w="313690" h="312420">
                <a:moveTo>
                  <a:pt x="278505" y="210820"/>
                </a:moveTo>
                <a:lnTo>
                  <a:pt x="274547" y="210820"/>
                </a:lnTo>
                <a:lnTo>
                  <a:pt x="275703" y="212090"/>
                </a:lnTo>
                <a:lnTo>
                  <a:pt x="275703" y="214630"/>
                </a:lnTo>
                <a:lnTo>
                  <a:pt x="274801" y="215900"/>
                </a:lnTo>
                <a:lnTo>
                  <a:pt x="273861" y="215900"/>
                </a:lnTo>
                <a:lnTo>
                  <a:pt x="276604" y="220980"/>
                </a:lnTo>
                <a:lnTo>
                  <a:pt x="278425" y="220980"/>
                </a:lnTo>
                <a:lnTo>
                  <a:pt x="279525" y="219710"/>
                </a:lnTo>
                <a:lnTo>
                  <a:pt x="279525" y="212090"/>
                </a:lnTo>
                <a:lnTo>
                  <a:pt x="278505" y="210820"/>
                </a:lnTo>
                <a:close/>
              </a:path>
              <a:path w="313690" h="312420">
                <a:moveTo>
                  <a:pt x="273886" y="212090"/>
                </a:moveTo>
                <a:lnTo>
                  <a:pt x="270737" y="212090"/>
                </a:lnTo>
                <a:lnTo>
                  <a:pt x="270737" y="215900"/>
                </a:lnTo>
                <a:lnTo>
                  <a:pt x="273150" y="215900"/>
                </a:lnTo>
                <a:lnTo>
                  <a:pt x="273886" y="214630"/>
                </a:lnTo>
                <a:lnTo>
                  <a:pt x="273886" y="212090"/>
                </a:lnTo>
                <a:close/>
              </a:path>
              <a:path w="313690" h="312420">
                <a:moveTo>
                  <a:pt x="296048" y="88900"/>
                </a:moveTo>
                <a:lnTo>
                  <a:pt x="177760" y="88900"/>
                </a:lnTo>
                <a:lnTo>
                  <a:pt x="177760" y="106680"/>
                </a:lnTo>
                <a:lnTo>
                  <a:pt x="176121" y="114300"/>
                </a:lnTo>
                <a:lnTo>
                  <a:pt x="171678" y="121920"/>
                </a:lnTo>
                <a:lnTo>
                  <a:pt x="165142" y="129540"/>
                </a:lnTo>
                <a:lnTo>
                  <a:pt x="157224" y="137160"/>
                </a:lnTo>
                <a:lnTo>
                  <a:pt x="121702" y="172720"/>
                </a:lnTo>
                <a:lnTo>
                  <a:pt x="114115" y="182880"/>
                </a:lnTo>
                <a:lnTo>
                  <a:pt x="110433" y="191770"/>
                </a:lnTo>
                <a:lnTo>
                  <a:pt x="110903" y="199390"/>
                </a:lnTo>
                <a:lnTo>
                  <a:pt x="110981" y="200660"/>
                </a:lnTo>
                <a:lnTo>
                  <a:pt x="116927" y="209550"/>
                </a:lnTo>
                <a:lnTo>
                  <a:pt x="116495" y="210820"/>
                </a:lnTo>
                <a:lnTo>
                  <a:pt x="162717" y="210820"/>
                </a:lnTo>
                <a:lnTo>
                  <a:pt x="163537" y="207010"/>
                </a:lnTo>
                <a:lnTo>
                  <a:pt x="165757" y="203200"/>
                </a:lnTo>
                <a:lnTo>
                  <a:pt x="161936" y="203200"/>
                </a:lnTo>
                <a:lnTo>
                  <a:pt x="161936" y="186690"/>
                </a:lnTo>
                <a:lnTo>
                  <a:pt x="163575" y="179070"/>
                </a:lnTo>
                <a:lnTo>
                  <a:pt x="168018" y="171450"/>
                </a:lnTo>
                <a:lnTo>
                  <a:pt x="174554" y="162560"/>
                </a:lnTo>
                <a:lnTo>
                  <a:pt x="182472" y="154940"/>
                </a:lnTo>
                <a:lnTo>
                  <a:pt x="191451" y="146050"/>
                </a:lnTo>
                <a:lnTo>
                  <a:pt x="199038" y="135890"/>
                </a:lnTo>
                <a:lnTo>
                  <a:pt x="202720" y="127000"/>
                </a:lnTo>
                <a:lnTo>
                  <a:pt x="202250" y="119380"/>
                </a:lnTo>
                <a:lnTo>
                  <a:pt x="202172" y="118110"/>
                </a:lnTo>
                <a:lnTo>
                  <a:pt x="196226" y="109220"/>
                </a:lnTo>
                <a:lnTo>
                  <a:pt x="305616" y="109220"/>
                </a:lnTo>
                <a:lnTo>
                  <a:pt x="305206" y="106680"/>
                </a:lnTo>
                <a:lnTo>
                  <a:pt x="296048" y="88900"/>
                </a:lnTo>
                <a:close/>
              </a:path>
              <a:path w="313690" h="312420">
                <a:moveTo>
                  <a:pt x="305616" y="109220"/>
                </a:moveTo>
                <a:lnTo>
                  <a:pt x="197750" y="109220"/>
                </a:lnTo>
                <a:lnTo>
                  <a:pt x="206162" y="115570"/>
                </a:lnTo>
                <a:lnTo>
                  <a:pt x="210906" y="127000"/>
                </a:lnTo>
                <a:lnTo>
                  <a:pt x="209303" y="140970"/>
                </a:lnTo>
                <a:lnTo>
                  <a:pt x="198677" y="157480"/>
                </a:lnTo>
                <a:lnTo>
                  <a:pt x="182434" y="172720"/>
                </a:lnTo>
                <a:lnTo>
                  <a:pt x="175169" y="180340"/>
                </a:lnTo>
                <a:lnTo>
                  <a:pt x="169753" y="186690"/>
                </a:lnTo>
                <a:lnTo>
                  <a:pt x="165889" y="194310"/>
                </a:lnTo>
                <a:lnTo>
                  <a:pt x="163282" y="203200"/>
                </a:lnTo>
                <a:lnTo>
                  <a:pt x="165757" y="203200"/>
                </a:lnTo>
                <a:lnTo>
                  <a:pt x="167978" y="199390"/>
                </a:lnTo>
                <a:lnTo>
                  <a:pt x="174510" y="191770"/>
                </a:lnTo>
                <a:lnTo>
                  <a:pt x="202127" y="163830"/>
                </a:lnTo>
                <a:lnTo>
                  <a:pt x="214388" y="142240"/>
                </a:lnTo>
                <a:lnTo>
                  <a:pt x="213053" y="129540"/>
                </a:lnTo>
                <a:lnTo>
                  <a:pt x="212584" y="128270"/>
                </a:lnTo>
                <a:lnTo>
                  <a:pt x="308688" y="128270"/>
                </a:lnTo>
                <a:lnTo>
                  <a:pt x="305616" y="109220"/>
                </a:lnTo>
                <a:close/>
              </a:path>
              <a:path w="313690" h="312420">
                <a:moveTo>
                  <a:pt x="279053" y="59690"/>
                </a:moveTo>
                <a:lnTo>
                  <a:pt x="177811" y="59690"/>
                </a:lnTo>
                <a:lnTo>
                  <a:pt x="177811" y="77470"/>
                </a:lnTo>
                <a:lnTo>
                  <a:pt x="176172" y="85090"/>
                </a:lnTo>
                <a:lnTo>
                  <a:pt x="171729" y="92710"/>
                </a:lnTo>
                <a:lnTo>
                  <a:pt x="165193" y="100330"/>
                </a:lnTo>
                <a:lnTo>
                  <a:pt x="157275" y="107950"/>
                </a:lnTo>
                <a:lnTo>
                  <a:pt x="118350" y="147320"/>
                </a:lnTo>
                <a:lnTo>
                  <a:pt x="111026" y="154940"/>
                </a:lnTo>
                <a:lnTo>
                  <a:pt x="103452" y="165100"/>
                </a:lnTo>
                <a:lnTo>
                  <a:pt x="98765" y="176530"/>
                </a:lnTo>
                <a:lnTo>
                  <a:pt x="100100" y="189230"/>
                </a:lnTo>
                <a:lnTo>
                  <a:pt x="100570" y="190500"/>
                </a:lnTo>
                <a:lnTo>
                  <a:pt x="102393" y="190500"/>
                </a:lnTo>
                <a:lnTo>
                  <a:pt x="103850" y="177800"/>
                </a:lnTo>
                <a:lnTo>
                  <a:pt x="114476" y="162560"/>
                </a:lnTo>
                <a:lnTo>
                  <a:pt x="157275" y="119380"/>
                </a:lnTo>
                <a:lnTo>
                  <a:pt x="176617" y="88900"/>
                </a:lnTo>
                <a:lnTo>
                  <a:pt x="296048" y="88900"/>
                </a:lnTo>
                <a:lnTo>
                  <a:pt x="282966" y="63500"/>
                </a:lnTo>
                <a:lnTo>
                  <a:pt x="279053" y="59690"/>
                </a:lnTo>
                <a:close/>
              </a:path>
              <a:path w="313690" h="312420">
                <a:moveTo>
                  <a:pt x="249054" y="30480"/>
                </a:moveTo>
                <a:lnTo>
                  <a:pt x="177773" y="30480"/>
                </a:lnTo>
                <a:lnTo>
                  <a:pt x="177773" y="48260"/>
                </a:lnTo>
                <a:lnTo>
                  <a:pt x="176134" y="55880"/>
                </a:lnTo>
                <a:lnTo>
                  <a:pt x="171691" y="63500"/>
                </a:lnTo>
                <a:lnTo>
                  <a:pt x="165155" y="71120"/>
                </a:lnTo>
                <a:lnTo>
                  <a:pt x="157237" y="80010"/>
                </a:lnTo>
                <a:lnTo>
                  <a:pt x="115289" y="121920"/>
                </a:lnTo>
                <a:lnTo>
                  <a:pt x="103569" y="134620"/>
                </a:lnTo>
                <a:lnTo>
                  <a:pt x="96750" y="144780"/>
                </a:lnTo>
                <a:lnTo>
                  <a:pt x="93593" y="152400"/>
                </a:lnTo>
                <a:lnTo>
                  <a:pt x="92861" y="161290"/>
                </a:lnTo>
                <a:lnTo>
                  <a:pt x="92873" y="162560"/>
                </a:lnTo>
                <a:lnTo>
                  <a:pt x="95144" y="162560"/>
                </a:lnTo>
                <a:lnTo>
                  <a:pt x="100503" y="149860"/>
                </a:lnTo>
                <a:lnTo>
                  <a:pt x="113270" y="134620"/>
                </a:lnTo>
                <a:lnTo>
                  <a:pt x="157313" y="90170"/>
                </a:lnTo>
                <a:lnTo>
                  <a:pt x="176668" y="59690"/>
                </a:lnTo>
                <a:lnTo>
                  <a:pt x="279053" y="59690"/>
                </a:lnTo>
                <a:lnTo>
                  <a:pt x="249054" y="30480"/>
                </a:lnTo>
                <a:close/>
              </a:path>
            </a:pathLst>
          </a:custGeom>
          <a:solidFill>
            <a:srgbClr val="A06F35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860753" y="0"/>
            <a:ext cx="4331335" cy="6858000"/>
            <a:chOff x="7860753" y="0"/>
            <a:chExt cx="433133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60753" y="0"/>
              <a:ext cx="4331246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860753" y="0"/>
              <a:ext cx="4331335" cy="6858000"/>
            </a:xfrm>
            <a:custGeom>
              <a:avLst/>
              <a:gdLst/>
              <a:ahLst/>
              <a:cxnLst/>
              <a:rect l="l" t="t" r="r" b="b"/>
              <a:pathLst>
                <a:path w="4331334" h="6858000">
                  <a:moveTo>
                    <a:pt x="433124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331246" y="6858000"/>
                  </a:lnTo>
                  <a:lnTo>
                    <a:pt x="4331246" y="0"/>
                  </a:lnTo>
                  <a:close/>
                </a:path>
              </a:pathLst>
            </a:custGeom>
            <a:solidFill>
              <a:srgbClr val="B76727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1023903" y="5872482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FFFFFF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FFFFFF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FFFFFF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FFFFFF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68470" y="5879783"/>
            <a:ext cx="695724" cy="53004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19832" y="1744210"/>
            <a:ext cx="21145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08660" algn="l"/>
              </a:tabLst>
            </a:pPr>
            <a:r>
              <a:rPr sz="24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Os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	</a:t>
            </a:r>
            <a:r>
              <a:rPr sz="24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profetas</a:t>
            </a:r>
            <a:endParaRPr sz="2400">
              <a:latin typeface="Montserrat Black"/>
              <a:cs typeface="Montserrat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74381" y="1744210"/>
            <a:ext cx="38633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54760" algn="l"/>
                <a:tab pos="3291204" algn="l"/>
              </a:tabLst>
            </a:pPr>
            <a:r>
              <a:rPr sz="24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foram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	</a:t>
            </a:r>
            <a:r>
              <a:rPr sz="24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escolhidos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	</a:t>
            </a:r>
            <a:r>
              <a:rPr sz="24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por</a:t>
            </a:r>
            <a:endParaRPr sz="2400">
              <a:latin typeface="Montserrat Black"/>
              <a:cs typeface="Montserrat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19832" y="2109970"/>
            <a:ext cx="44094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99515" algn="l"/>
                <a:tab pos="2279650" algn="l"/>
                <a:tab pos="3788410" algn="l"/>
              </a:tabLst>
            </a:pPr>
            <a:r>
              <a:rPr sz="2400" b="1" spc="-20" dirty="0">
                <a:solidFill>
                  <a:srgbClr val="333333"/>
                </a:solidFill>
                <a:latin typeface="Montserrat Black"/>
                <a:cs typeface="Montserrat Black"/>
              </a:rPr>
              <a:t>Deus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	</a:t>
            </a:r>
            <a:r>
              <a:rPr sz="2400" b="1" spc="-20" dirty="0">
                <a:solidFill>
                  <a:srgbClr val="333333"/>
                </a:solidFill>
                <a:latin typeface="Montserrat Black"/>
                <a:cs typeface="Montserrat Black"/>
              </a:rPr>
              <a:t>para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	</a:t>
            </a:r>
            <a:r>
              <a:rPr sz="24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revelar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	</a:t>
            </a:r>
            <a:r>
              <a:rPr sz="24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Sua</a:t>
            </a:r>
            <a:endParaRPr sz="2400">
              <a:latin typeface="Montserrat Black"/>
              <a:cs typeface="Montserrat Blac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54869" y="2109970"/>
            <a:ext cx="14827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vontade,</a:t>
            </a:r>
            <a:endParaRPr sz="2400">
              <a:latin typeface="Montserrat Black"/>
              <a:cs typeface="Montserrat Blac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19832" y="2475730"/>
            <a:ext cx="6218555" cy="2585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advertir,</a:t>
            </a:r>
            <a:r>
              <a:rPr sz="2400" b="1" spc="1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ensinar</a:t>
            </a:r>
            <a:r>
              <a:rPr sz="2400" b="1" spc="1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e</a:t>
            </a:r>
            <a:r>
              <a:rPr sz="2400" b="1" spc="1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guiar</a:t>
            </a:r>
            <a:r>
              <a:rPr sz="2400" b="1" spc="1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Seu</a:t>
            </a:r>
            <a:r>
              <a:rPr sz="2400" b="1" spc="1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24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povo.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Suas</a:t>
            </a:r>
            <a:r>
              <a:rPr sz="2400" spc="555" dirty="0">
                <a:solidFill>
                  <a:srgbClr val="333333"/>
                </a:solidFill>
                <a:latin typeface="Montserrat"/>
                <a:cs typeface="Montserrat"/>
              </a:rPr>
              <a:t>  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mensagens,</a:t>
            </a:r>
            <a:r>
              <a:rPr sz="2400" spc="560" dirty="0">
                <a:solidFill>
                  <a:srgbClr val="333333"/>
                </a:solidFill>
                <a:latin typeface="Montserrat"/>
                <a:cs typeface="Montserrat"/>
              </a:rPr>
              <a:t>  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inspiradas</a:t>
            </a:r>
            <a:r>
              <a:rPr sz="2400" spc="560" dirty="0">
                <a:solidFill>
                  <a:srgbClr val="333333"/>
                </a:solidFill>
                <a:latin typeface="Montserrat"/>
                <a:cs typeface="Montserrat"/>
              </a:rPr>
              <a:t>   </a:t>
            </a:r>
            <a:r>
              <a:rPr sz="2400" spc="-20" dirty="0">
                <a:solidFill>
                  <a:srgbClr val="333333"/>
                </a:solidFill>
                <a:latin typeface="Montserrat"/>
                <a:cs typeface="Montserrat"/>
              </a:rPr>
              <a:t>pelo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Espírito</a:t>
            </a:r>
            <a:r>
              <a:rPr sz="2400" spc="5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Santo,</a:t>
            </a:r>
            <a:r>
              <a:rPr sz="2400" spc="5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trouxeram</a:t>
            </a:r>
            <a:r>
              <a:rPr sz="2400" spc="5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orientação</a:t>
            </a:r>
            <a:r>
              <a:rPr sz="2400" spc="5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50" dirty="0">
                <a:solidFill>
                  <a:srgbClr val="333333"/>
                </a:solidFill>
                <a:latin typeface="Montserrat"/>
                <a:cs typeface="Montserrat"/>
              </a:rPr>
              <a:t>e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esperança</a:t>
            </a:r>
            <a:r>
              <a:rPr sz="2400" spc="3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ao</a:t>
            </a:r>
            <a:r>
              <a:rPr sz="2400" spc="37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longo</a:t>
            </a:r>
            <a:r>
              <a:rPr sz="2400" spc="37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da</a:t>
            </a:r>
            <a:r>
              <a:rPr sz="2400" spc="37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história.</a:t>
            </a:r>
            <a:r>
              <a:rPr sz="2400" spc="37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2400" spc="37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dom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profético</a:t>
            </a:r>
            <a:r>
              <a:rPr sz="2400" spc="52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continua</a:t>
            </a:r>
            <a:r>
              <a:rPr sz="2400" spc="530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sendo</a:t>
            </a:r>
            <a:r>
              <a:rPr sz="2400" spc="530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um</a:t>
            </a:r>
            <a:r>
              <a:rPr sz="2400" spc="530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2400" spc="-20" dirty="0">
                <a:solidFill>
                  <a:srgbClr val="333333"/>
                </a:solidFill>
                <a:latin typeface="Montserrat"/>
                <a:cs typeface="Montserrat"/>
              </a:rPr>
              <a:t>meio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essencial</a:t>
            </a:r>
            <a:r>
              <a:rPr sz="2400" spc="23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pelo</a:t>
            </a:r>
            <a:r>
              <a:rPr sz="2400" spc="240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qual</a:t>
            </a:r>
            <a:r>
              <a:rPr sz="2400" spc="23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Deus</a:t>
            </a:r>
            <a:r>
              <a:rPr sz="2400" spc="240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instrui</a:t>
            </a:r>
            <a:r>
              <a:rPr sz="2400" spc="240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Sua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igreja,</a:t>
            </a:r>
            <a:r>
              <a:rPr sz="2400" spc="-9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especialmente</a:t>
            </a:r>
            <a:r>
              <a:rPr sz="2400" spc="-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nos</a:t>
            </a:r>
            <a:r>
              <a:rPr sz="2400" spc="-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últimos</a:t>
            </a:r>
            <a:r>
              <a:rPr sz="2400" spc="-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dias.</a:t>
            </a:r>
            <a:endParaRPr sz="2400"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55874" y="5872445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FFFFFF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FFFFFF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FFFFFF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FFFFFF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0455" y="5879783"/>
            <a:ext cx="695724" cy="53004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328954" y="2460278"/>
            <a:ext cx="513080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Montserrat Black"/>
                <a:cs typeface="Montserrat Black"/>
              </a:rPr>
              <a:t>Ao</a:t>
            </a:r>
            <a:r>
              <a:rPr sz="2400" b="1" spc="-40" dirty="0">
                <a:solidFill>
                  <a:srgbClr val="FFFFFF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 Black"/>
                <a:cs typeface="Montserrat Black"/>
              </a:rPr>
              <a:t>longo</a:t>
            </a:r>
            <a:r>
              <a:rPr sz="2400" b="1" spc="-35" dirty="0">
                <a:solidFill>
                  <a:srgbClr val="FFFFFF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 Black"/>
                <a:cs typeface="Montserrat Black"/>
              </a:rPr>
              <a:t>da</a:t>
            </a:r>
            <a:r>
              <a:rPr sz="2400" b="1" spc="-40" dirty="0">
                <a:solidFill>
                  <a:srgbClr val="FFFFFF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 Black"/>
                <a:cs typeface="Montserrat Black"/>
              </a:rPr>
              <a:t>história,</a:t>
            </a:r>
            <a:r>
              <a:rPr sz="2400" b="1" spc="-35" dirty="0">
                <a:solidFill>
                  <a:srgbClr val="FFFFFF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 Black"/>
                <a:cs typeface="Montserrat Black"/>
              </a:rPr>
              <a:t>Deus</a:t>
            </a:r>
            <a:r>
              <a:rPr sz="2400" b="1" spc="-40" dirty="0">
                <a:solidFill>
                  <a:srgbClr val="FFFFFF"/>
                </a:solidFill>
                <a:latin typeface="Montserrat Black"/>
                <a:cs typeface="Montserrat Black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Montserrat Black"/>
                <a:cs typeface="Montserrat Black"/>
              </a:rPr>
              <a:t>tem </a:t>
            </a:r>
            <a:r>
              <a:rPr sz="2400" b="1" dirty="0">
                <a:solidFill>
                  <a:srgbClr val="FFFFFF"/>
                </a:solidFill>
                <a:latin typeface="Montserrat Black"/>
                <a:cs typeface="Montserrat Black"/>
              </a:rPr>
              <a:t>chamado</a:t>
            </a:r>
            <a:r>
              <a:rPr sz="2400" b="1" spc="-30" dirty="0">
                <a:solidFill>
                  <a:srgbClr val="FFFFFF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 Black"/>
                <a:cs typeface="Montserrat Black"/>
              </a:rPr>
              <a:t>homens</a:t>
            </a:r>
            <a:r>
              <a:rPr sz="2400" b="1" spc="-30" dirty="0">
                <a:solidFill>
                  <a:srgbClr val="FFFFFF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 Black"/>
                <a:cs typeface="Montserrat Black"/>
              </a:rPr>
              <a:t>e</a:t>
            </a:r>
            <a:r>
              <a:rPr sz="2400" b="1" spc="-30" dirty="0">
                <a:solidFill>
                  <a:srgbClr val="FFFFFF"/>
                </a:solidFill>
                <a:latin typeface="Montserrat Black"/>
                <a:cs typeface="Montserrat Black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Montserrat Black"/>
                <a:cs typeface="Montserrat Black"/>
              </a:rPr>
              <a:t>mulheres </a:t>
            </a:r>
            <a:r>
              <a:rPr sz="2400" b="1" dirty="0">
                <a:solidFill>
                  <a:srgbClr val="FFFFFF"/>
                </a:solidFill>
                <a:latin typeface="Montserrat Black"/>
                <a:cs typeface="Montserrat Black"/>
              </a:rPr>
              <a:t>consagrados</a:t>
            </a:r>
            <a:r>
              <a:rPr sz="2400" b="1" spc="-90" dirty="0">
                <a:solidFill>
                  <a:srgbClr val="FFFFFF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 Black"/>
                <a:cs typeface="Montserrat Black"/>
              </a:rPr>
              <a:t>para</a:t>
            </a:r>
            <a:r>
              <a:rPr sz="2400" b="1" spc="-85" dirty="0">
                <a:solidFill>
                  <a:srgbClr val="FFFFFF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 Black"/>
                <a:cs typeface="Montserrat Black"/>
              </a:rPr>
              <a:t>serem</a:t>
            </a:r>
            <a:r>
              <a:rPr sz="2400" b="1" spc="-90" dirty="0">
                <a:solidFill>
                  <a:srgbClr val="FFFFFF"/>
                </a:solidFill>
                <a:latin typeface="Montserrat Black"/>
                <a:cs typeface="Montserrat Black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Montserrat Black"/>
                <a:cs typeface="Montserrat Black"/>
              </a:rPr>
              <a:t>Seus </a:t>
            </a:r>
            <a:r>
              <a:rPr sz="2400" b="1" spc="-10" dirty="0">
                <a:solidFill>
                  <a:srgbClr val="FFFFFF"/>
                </a:solidFill>
                <a:latin typeface="Montserrat Black"/>
                <a:cs typeface="Montserrat Black"/>
              </a:rPr>
              <a:t>porta-</a:t>
            </a:r>
            <a:r>
              <a:rPr sz="2400" b="1" dirty="0">
                <a:solidFill>
                  <a:srgbClr val="FFFFFF"/>
                </a:solidFill>
                <a:latin typeface="Montserrat Black"/>
                <a:cs typeface="Montserrat Black"/>
              </a:rPr>
              <a:t>vozes,</a:t>
            </a:r>
            <a:r>
              <a:rPr sz="2400" b="1" spc="-120" dirty="0">
                <a:solidFill>
                  <a:srgbClr val="FFFFFF"/>
                </a:solidFill>
                <a:latin typeface="Montserrat Black"/>
                <a:cs typeface="Montserrat Black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Montserrat"/>
                <a:cs typeface="Montserrat"/>
              </a:rPr>
              <a:t>transmitindo</a:t>
            </a:r>
            <a:r>
              <a:rPr sz="2400" spc="-9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Montserrat"/>
                <a:cs typeface="Montserrat"/>
              </a:rPr>
              <a:t>Sua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vontade</a:t>
            </a:r>
            <a:r>
              <a:rPr sz="2400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e</a:t>
            </a:r>
            <a:r>
              <a:rPr sz="2400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orientando</a:t>
            </a:r>
            <a:r>
              <a:rPr sz="2400" spc="-5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Seu</a:t>
            </a:r>
            <a:r>
              <a:rPr sz="2400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Montserrat"/>
                <a:cs typeface="Montserrat"/>
              </a:rPr>
              <a:t>povo.</a:t>
            </a:r>
            <a:endParaRPr sz="2400">
              <a:latin typeface="Montserrat"/>
              <a:cs typeface="Montserra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20737" y="2103606"/>
            <a:ext cx="9525" cy="2651125"/>
            <a:chOff x="820737" y="2103606"/>
            <a:chExt cx="9525" cy="2651125"/>
          </a:xfrm>
        </p:grpSpPr>
        <p:sp>
          <p:nvSpPr>
            <p:cNvPr id="7" name="object 7"/>
            <p:cNvSpPr/>
            <p:nvPr/>
          </p:nvSpPr>
          <p:spPr>
            <a:xfrm>
              <a:off x="825500" y="2103606"/>
              <a:ext cx="0" cy="2651125"/>
            </a:xfrm>
            <a:custGeom>
              <a:avLst/>
              <a:gdLst/>
              <a:ahLst/>
              <a:cxnLst/>
              <a:rect l="l" t="t" r="r" b="b"/>
              <a:pathLst>
                <a:path h="2651125">
                  <a:moveTo>
                    <a:pt x="0" y="0"/>
                  </a:moveTo>
                  <a:lnTo>
                    <a:pt x="0" y="2650782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25500" y="2103606"/>
              <a:ext cx="0" cy="2651125"/>
            </a:xfrm>
            <a:custGeom>
              <a:avLst/>
              <a:gdLst/>
              <a:ahLst/>
              <a:cxnLst/>
              <a:rect l="l" t="t" r="r" b="b"/>
              <a:pathLst>
                <a:path h="2651125">
                  <a:moveTo>
                    <a:pt x="0" y="0"/>
                  </a:moveTo>
                  <a:lnTo>
                    <a:pt x="0" y="2650782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57415" y="5986212"/>
            <a:ext cx="68516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333333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58904" y="5986212"/>
            <a:ext cx="67627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8128" y="5879783"/>
            <a:ext cx="695724" cy="53004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267430" y="2592796"/>
            <a:ext cx="6223635" cy="1545590"/>
          </a:xfrm>
          <a:prstGeom prst="rect">
            <a:avLst/>
          </a:prstGeom>
        </p:spPr>
        <p:txBody>
          <a:bodyPr vert="horz" wrap="square" lIns="0" tIns="203835" rIns="0" bIns="0" rtlCol="0">
            <a:spAutoFit/>
          </a:bodyPr>
          <a:lstStyle/>
          <a:p>
            <a:pPr marL="12700" marR="5080">
              <a:lnSpc>
                <a:spcPct val="72700"/>
              </a:lnSpc>
              <a:spcBef>
                <a:spcPts val="1605"/>
              </a:spcBef>
              <a:tabLst>
                <a:tab pos="1229360" algn="l"/>
                <a:tab pos="1550670" algn="l"/>
                <a:tab pos="2337435" algn="l"/>
                <a:tab pos="2983865" algn="l"/>
                <a:tab pos="3769360" algn="l"/>
              </a:tabLst>
            </a:pP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C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m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D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u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s</a:t>
            </a:r>
            <a:r>
              <a:rPr sz="4600" spc="-7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c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m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u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n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i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c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c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m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S</a:t>
            </a:r>
            <a:r>
              <a:rPr sz="4600" spc="-7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u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p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v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?</a:t>
            </a:r>
            <a:endParaRPr sz="4600">
              <a:latin typeface="Bebas Neue"/>
              <a:cs typeface="Bebas Neue"/>
            </a:endParaRPr>
          </a:p>
          <a:p>
            <a:pPr marL="12700">
              <a:lnSpc>
                <a:spcPts val="2440"/>
              </a:lnSpc>
            </a:pP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(Amós</a:t>
            </a:r>
            <a:r>
              <a:rPr sz="2400" spc="-8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20" dirty="0">
                <a:solidFill>
                  <a:srgbClr val="333333"/>
                </a:solidFill>
                <a:latin typeface="Montserrat"/>
                <a:cs typeface="Montserrat"/>
              </a:rPr>
              <a:t>3:7)</a:t>
            </a:r>
            <a:endParaRPr sz="2400">
              <a:latin typeface="Montserrat"/>
              <a:cs typeface="Montserra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10016" y="2103606"/>
            <a:ext cx="0" cy="2651125"/>
          </a:xfrm>
          <a:custGeom>
            <a:avLst/>
            <a:gdLst/>
            <a:ahLst/>
            <a:cxnLst/>
            <a:rect l="l" t="t" r="r" b="b"/>
            <a:pathLst>
              <a:path h="2651125">
                <a:moveTo>
                  <a:pt x="0" y="0"/>
                </a:moveTo>
                <a:lnTo>
                  <a:pt x="0" y="2650782"/>
                </a:lnTo>
              </a:path>
            </a:pathLst>
          </a:custGeom>
          <a:ln w="952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/>
              <a:t>0</a:t>
            </a:r>
            <a:r>
              <a:rPr spc="-195" dirty="0"/>
              <a:t> </a:t>
            </a:r>
            <a:r>
              <a:rPr spc="-50" dirty="0"/>
              <a:t>1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4328795" cy="6858000"/>
            <a:chOff x="0" y="0"/>
            <a:chExt cx="432879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328541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4325620" cy="6858000"/>
            </a:xfrm>
            <a:custGeom>
              <a:avLst/>
              <a:gdLst/>
              <a:ahLst/>
              <a:cxnLst/>
              <a:rect l="l" t="t" r="r" b="b"/>
              <a:pathLst>
                <a:path w="4325620" h="6858000">
                  <a:moveTo>
                    <a:pt x="432555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325556" y="6858000"/>
                  </a:lnTo>
                  <a:lnTo>
                    <a:pt x="4325556" y="0"/>
                  </a:lnTo>
                  <a:close/>
                </a:path>
              </a:pathLst>
            </a:custGeom>
            <a:solidFill>
              <a:srgbClr val="B76727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1023903" y="5872482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68470" y="5879783"/>
            <a:ext cx="695724" cy="53004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148361" y="1700143"/>
            <a:ext cx="2309495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43685" algn="l"/>
              </a:tabLst>
            </a:pPr>
            <a:r>
              <a:rPr sz="4600" dirty="0">
                <a:solidFill>
                  <a:srgbClr val="333333"/>
                </a:solidFill>
              </a:rPr>
              <a:t>A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m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ó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s</a:t>
            </a:r>
            <a:r>
              <a:rPr sz="4600" dirty="0">
                <a:solidFill>
                  <a:srgbClr val="333333"/>
                </a:solidFill>
              </a:rPr>
              <a:t>	3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:</a:t>
            </a:r>
            <a:r>
              <a:rPr sz="4600" spc="-50" dirty="0">
                <a:solidFill>
                  <a:srgbClr val="333333"/>
                </a:solidFill>
              </a:rPr>
              <a:t> 7</a:t>
            </a:r>
            <a:endParaRPr sz="4600"/>
          </a:p>
        </p:txBody>
      </p:sp>
      <p:sp>
        <p:nvSpPr>
          <p:cNvPr id="8" name="object 8"/>
          <p:cNvSpPr txBox="1"/>
          <p:nvPr/>
        </p:nvSpPr>
        <p:spPr>
          <a:xfrm>
            <a:off x="5148361" y="2577523"/>
            <a:ext cx="6218555" cy="2494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“Certamente,</a:t>
            </a:r>
            <a:r>
              <a:rPr sz="1800" b="1" spc="254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o</a:t>
            </a:r>
            <a:r>
              <a:rPr sz="1800" b="1" spc="254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Senhor</a:t>
            </a:r>
            <a:r>
              <a:rPr sz="1800" b="1" spc="26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Deus</a:t>
            </a:r>
            <a:r>
              <a:rPr sz="1800" b="1" spc="254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não</a:t>
            </a:r>
            <a:r>
              <a:rPr sz="1800" b="1" spc="26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fará</a:t>
            </a:r>
            <a:r>
              <a:rPr sz="1800" b="1" spc="254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coisa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alguma,</a:t>
            </a:r>
            <a:r>
              <a:rPr sz="1800" b="1" spc="21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sem</a:t>
            </a:r>
            <a:r>
              <a:rPr sz="1800" b="1" spc="21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primeiro</a:t>
            </a:r>
            <a:r>
              <a:rPr sz="1800" b="1" spc="21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revelar</a:t>
            </a:r>
            <a:r>
              <a:rPr sz="1800" b="1" spc="21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o</a:t>
            </a:r>
            <a:r>
              <a:rPr sz="1800" b="1" spc="21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seu</a:t>
            </a:r>
            <a:r>
              <a:rPr sz="1800" b="1" spc="21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segredo</a:t>
            </a:r>
            <a:r>
              <a:rPr sz="1800" b="1" spc="21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aos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seus</a:t>
            </a:r>
            <a:r>
              <a:rPr sz="1800" b="1" spc="-1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servos,</a:t>
            </a:r>
            <a:r>
              <a:rPr sz="1800" b="1" spc="-1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os</a:t>
            </a:r>
            <a:r>
              <a:rPr sz="1800" b="1" spc="-1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profetas.”</a:t>
            </a:r>
            <a:endParaRPr sz="1800">
              <a:latin typeface="Montserrat Black"/>
              <a:cs typeface="Montserrat Black"/>
            </a:endParaRPr>
          </a:p>
          <a:p>
            <a:pPr marL="12700" marR="5080" algn="just">
              <a:lnSpc>
                <a:spcPct val="100000"/>
              </a:lnSpc>
              <a:spcBef>
                <a:spcPts val="2160"/>
              </a:spcBef>
            </a:pP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Deus</a:t>
            </a:r>
            <a:r>
              <a:rPr sz="1800" spc="1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sempre</a:t>
            </a:r>
            <a:r>
              <a:rPr sz="1800" spc="1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avisa</a:t>
            </a:r>
            <a:r>
              <a:rPr sz="1800" spc="1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800" spc="1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orienta</a:t>
            </a:r>
            <a:r>
              <a:rPr sz="1800" spc="1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Seu</a:t>
            </a:r>
            <a:r>
              <a:rPr sz="1800" spc="1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povo</a:t>
            </a:r>
            <a:r>
              <a:rPr sz="1800" spc="1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antes</a:t>
            </a:r>
            <a:r>
              <a:rPr sz="1800" spc="1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1800" spc="1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agir,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revelando</a:t>
            </a:r>
            <a:r>
              <a:rPr sz="1800" spc="3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Sua</a:t>
            </a:r>
            <a:r>
              <a:rPr sz="1800" spc="3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vontade</a:t>
            </a:r>
            <a:r>
              <a:rPr sz="1800" spc="3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através</a:t>
            </a:r>
            <a:r>
              <a:rPr sz="1800" spc="3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das</a:t>
            </a:r>
            <a:r>
              <a:rPr sz="1800" spc="3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Escrituras</a:t>
            </a:r>
            <a:r>
              <a:rPr sz="1800" spc="3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800" spc="3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dos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profetas</a:t>
            </a:r>
            <a:r>
              <a:rPr sz="1800" spc="40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escolhidos.</a:t>
            </a:r>
            <a:r>
              <a:rPr sz="1800" spc="40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Ele</a:t>
            </a:r>
            <a:r>
              <a:rPr sz="1800" spc="40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também</a:t>
            </a:r>
            <a:r>
              <a:rPr sz="1800" spc="4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fala</a:t>
            </a:r>
            <a:r>
              <a:rPr sz="1800" spc="40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por</a:t>
            </a:r>
            <a:r>
              <a:rPr sz="1800" spc="40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meio</a:t>
            </a:r>
            <a:r>
              <a:rPr sz="1800" spc="4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do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Espírito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Santo,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da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natureza,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circunstâncias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e,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acima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tudo,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pela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vida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ensinamentos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Jesus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Cristo.</a:t>
            </a:r>
            <a:endParaRPr sz="1800"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57415" y="5986229"/>
            <a:ext cx="68516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333333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58904" y="5986229"/>
            <a:ext cx="67627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8128" y="5879783"/>
            <a:ext cx="695724" cy="53004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267461" y="2560370"/>
            <a:ext cx="5461000" cy="1595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960"/>
              </a:lnSpc>
              <a:spcBef>
                <a:spcPts val="100"/>
              </a:spcBef>
              <a:tabLst>
                <a:tab pos="1446530" algn="l"/>
                <a:tab pos="1927225" algn="l"/>
                <a:tab pos="2429510" algn="l"/>
              </a:tabLst>
            </a:pP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Q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u</a:t>
            </a:r>
            <a:r>
              <a:rPr sz="4600" spc="-7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a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l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é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p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r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p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ó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i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t</a:t>
            </a:r>
            <a:r>
              <a:rPr sz="4600" spc="-7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endParaRPr sz="4600">
              <a:latin typeface="Bebas Neue"/>
              <a:cs typeface="Bebas Neue"/>
            </a:endParaRPr>
          </a:p>
          <a:p>
            <a:pPr marL="12700">
              <a:lnSpc>
                <a:spcPts val="4740"/>
              </a:lnSpc>
              <a:tabLst>
                <a:tab pos="839469" algn="l"/>
                <a:tab pos="2068830" algn="l"/>
                <a:tab pos="2874010" algn="l"/>
              </a:tabLst>
            </a:pP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d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 o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d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 m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d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 e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p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r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f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c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i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25" dirty="0">
                <a:solidFill>
                  <a:srgbClr val="333333"/>
                </a:solidFill>
                <a:latin typeface="Bebas Neue"/>
                <a:cs typeface="Bebas Neue"/>
              </a:rPr>
              <a:t>a</a:t>
            </a:r>
            <a:r>
              <a:rPr sz="4600" spc="-18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?</a:t>
            </a:r>
            <a:endParaRPr sz="4600">
              <a:latin typeface="Bebas Neue"/>
              <a:cs typeface="Bebas Neue"/>
            </a:endParaRPr>
          </a:p>
          <a:p>
            <a:pPr marL="12700">
              <a:lnSpc>
                <a:spcPts val="2660"/>
              </a:lnSpc>
            </a:pP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(1</a:t>
            </a:r>
            <a:r>
              <a:rPr sz="2400" spc="-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Coríntios</a:t>
            </a:r>
            <a:r>
              <a:rPr sz="2400" spc="-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14:3)</a:t>
            </a:r>
            <a:endParaRPr sz="2400">
              <a:latin typeface="Montserrat"/>
              <a:cs typeface="Montserra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10042" y="2103606"/>
            <a:ext cx="0" cy="2651125"/>
          </a:xfrm>
          <a:custGeom>
            <a:avLst/>
            <a:gdLst/>
            <a:ahLst/>
            <a:cxnLst/>
            <a:rect l="l" t="t" r="r" b="b"/>
            <a:pathLst>
              <a:path h="2651125">
                <a:moveTo>
                  <a:pt x="0" y="0"/>
                </a:moveTo>
                <a:lnTo>
                  <a:pt x="0" y="2650782"/>
                </a:lnTo>
              </a:path>
            </a:pathLst>
          </a:custGeom>
          <a:ln w="952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/>
              <a:t>0</a:t>
            </a:r>
            <a:r>
              <a:rPr spc="-195" dirty="0"/>
              <a:t> </a:t>
            </a:r>
            <a:r>
              <a:rPr spc="-50" dirty="0"/>
              <a:t>2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4328795" cy="6858000"/>
            <a:chOff x="0" y="0"/>
            <a:chExt cx="432879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328541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4325620" cy="6858000"/>
            </a:xfrm>
            <a:custGeom>
              <a:avLst/>
              <a:gdLst/>
              <a:ahLst/>
              <a:cxnLst/>
              <a:rect l="l" t="t" r="r" b="b"/>
              <a:pathLst>
                <a:path w="4325620" h="6858000">
                  <a:moveTo>
                    <a:pt x="4325569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325569" y="6858000"/>
                  </a:lnTo>
                  <a:lnTo>
                    <a:pt x="4325569" y="0"/>
                  </a:lnTo>
                  <a:close/>
                </a:path>
              </a:pathLst>
            </a:custGeom>
            <a:solidFill>
              <a:srgbClr val="B76727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1023916" y="5872463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68470" y="5879783"/>
            <a:ext cx="695724" cy="53004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148361" y="2679439"/>
            <a:ext cx="4403090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14984" algn="l"/>
                <a:tab pos="3315970" algn="l"/>
              </a:tabLst>
            </a:pPr>
            <a:r>
              <a:rPr sz="4600" spc="-50" dirty="0">
                <a:solidFill>
                  <a:srgbClr val="333333"/>
                </a:solidFill>
              </a:rPr>
              <a:t>1</a:t>
            </a:r>
            <a:r>
              <a:rPr sz="4600" dirty="0">
                <a:solidFill>
                  <a:srgbClr val="333333"/>
                </a:solidFill>
              </a:rPr>
              <a:t>	c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r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í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n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t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s</a:t>
            </a:r>
            <a:r>
              <a:rPr sz="4600" dirty="0">
                <a:solidFill>
                  <a:srgbClr val="333333"/>
                </a:solidFill>
              </a:rPr>
              <a:t>	1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4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:</a:t>
            </a:r>
            <a:r>
              <a:rPr sz="4600" spc="-50" dirty="0">
                <a:solidFill>
                  <a:srgbClr val="333333"/>
                </a:solidFill>
              </a:rPr>
              <a:t> 3</a:t>
            </a:r>
            <a:endParaRPr sz="4600"/>
          </a:p>
        </p:txBody>
      </p:sp>
      <p:sp>
        <p:nvSpPr>
          <p:cNvPr id="8" name="object 8"/>
          <p:cNvSpPr txBox="1"/>
          <p:nvPr/>
        </p:nvSpPr>
        <p:spPr>
          <a:xfrm>
            <a:off x="5148361" y="3556837"/>
            <a:ext cx="62179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“Mas</a:t>
            </a:r>
            <a:r>
              <a:rPr sz="1800" b="1" spc="-5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o</a:t>
            </a:r>
            <a:r>
              <a:rPr sz="1800" b="1" spc="-5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que</a:t>
            </a:r>
            <a:r>
              <a:rPr sz="1800" b="1" spc="-4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profetiza</a:t>
            </a:r>
            <a:r>
              <a:rPr sz="1800" b="1" spc="-5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fala</a:t>
            </a:r>
            <a:r>
              <a:rPr sz="1800" b="1" spc="-5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aos</a:t>
            </a:r>
            <a:r>
              <a:rPr sz="1800" b="1" spc="-5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homens,</a:t>
            </a:r>
            <a:r>
              <a:rPr sz="1800" b="1" spc="-5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ediﬁcando,</a:t>
            </a:r>
            <a:endParaRPr sz="1800">
              <a:latin typeface="Montserrat Black"/>
              <a:cs typeface="Montserrat Black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exortando</a:t>
            </a:r>
            <a:r>
              <a:rPr sz="1800" b="1" spc="-4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</a:t>
            </a:r>
            <a:r>
              <a:rPr sz="1800" b="1" spc="-4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consolando.”</a:t>
            </a:r>
            <a:endParaRPr sz="1800">
              <a:latin typeface="Montserrat Black"/>
              <a:cs typeface="Montserrat Black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860753" y="0"/>
            <a:ext cx="4331335" cy="6858000"/>
            <a:chOff x="7860753" y="0"/>
            <a:chExt cx="433133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60753" y="0"/>
              <a:ext cx="4331246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860753" y="0"/>
              <a:ext cx="4331335" cy="6858000"/>
            </a:xfrm>
            <a:custGeom>
              <a:avLst/>
              <a:gdLst/>
              <a:ahLst/>
              <a:cxnLst/>
              <a:rect l="l" t="t" r="r" b="b"/>
              <a:pathLst>
                <a:path w="4331334" h="6858000">
                  <a:moveTo>
                    <a:pt x="433124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331246" y="6858000"/>
                  </a:lnTo>
                  <a:lnTo>
                    <a:pt x="4331246" y="0"/>
                  </a:lnTo>
                  <a:close/>
                </a:path>
              </a:pathLst>
            </a:custGeom>
            <a:solidFill>
              <a:srgbClr val="B76727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1023916" y="5872476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FFFFFF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FFFFFF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FFFFFF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FFFFFF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68470" y="5879783"/>
            <a:ext cx="695724" cy="53004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19819" y="1130132"/>
            <a:ext cx="4003040" cy="1236345"/>
          </a:xfrm>
          <a:prstGeom prst="rect">
            <a:avLst/>
          </a:prstGeom>
        </p:spPr>
        <p:txBody>
          <a:bodyPr vert="horz" wrap="square" lIns="0" tIns="203835" rIns="0" bIns="0" rtlCol="0">
            <a:spAutoFit/>
          </a:bodyPr>
          <a:lstStyle/>
          <a:p>
            <a:pPr marL="12700" marR="5080">
              <a:lnSpc>
                <a:spcPct val="72700"/>
              </a:lnSpc>
              <a:spcBef>
                <a:spcPts val="1605"/>
              </a:spcBef>
              <a:tabLst>
                <a:tab pos="515620" algn="l"/>
                <a:tab pos="2597785" algn="l"/>
                <a:tab pos="3075305" algn="l"/>
              </a:tabLst>
            </a:pPr>
            <a:r>
              <a:rPr sz="4600" spc="-50" dirty="0">
                <a:solidFill>
                  <a:srgbClr val="333333"/>
                </a:solidFill>
              </a:rPr>
              <a:t>A</a:t>
            </a:r>
            <a:r>
              <a:rPr sz="4600" dirty="0">
                <a:solidFill>
                  <a:srgbClr val="333333"/>
                </a:solidFill>
              </a:rPr>
              <a:t>	p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r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f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c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a</a:t>
            </a:r>
            <a:r>
              <a:rPr sz="4600" dirty="0">
                <a:solidFill>
                  <a:srgbClr val="333333"/>
                </a:solidFill>
              </a:rPr>
              <a:t>	t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m a</a:t>
            </a:r>
            <a:r>
              <a:rPr sz="4600" dirty="0">
                <a:solidFill>
                  <a:srgbClr val="333333"/>
                </a:solidFill>
              </a:rPr>
              <a:t>	f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u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n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ç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ã</a:t>
            </a:r>
            <a:r>
              <a:rPr sz="4600" spc="-7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o</a:t>
            </a:r>
            <a:r>
              <a:rPr sz="4600" dirty="0">
                <a:solidFill>
                  <a:srgbClr val="333333"/>
                </a:solidFill>
              </a:rPr>
              <a:t>	d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:</a:t>
            </a:r>
            <a:endParaRPr sz="4600"/>
          </a:p>
        </p:txBody>
      </p:sp>
      <p:sp>
        <p:nvSpPr>
          <p:cNvPr id="8" name="object 8"/>
          <p:cNvSpPr txBox="1"/>
          <p:nvPr/>
        </p:nvSpPr>
        <p:spPr>
          <a:xfrm>
            <a:off x="819819" y="2642623"/>
            <a:ext cx="6324600" cy="2905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100" b="1" dirty="0">
                <a:solidFill>
                  <a:srgbClr val="A06F35"/>
                </a:solidFill>
                <a:latin typeface="Montserrat"/>
                <a:cs typeface="Montserrat"/>
              </a:rPr>
              <a:t>Ediﬁcar:</a:t>
            </a:r>
            <a:r>
              <a:rPr sz="2100" b="1" spc="140" dirty="0">
                <a:solidFill>
                  <a:srgbClr val="A06F35"/>
                </a:solidFill>
                <a:latin typeface="Montserrat"/>
                <a:cs typeface="Montserrat"/>
              </a:rPr>
              <a:t> 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Fortalecer</a:t>
            </a:r>
            <a:r>
              <a:rPr sz="2100" spc="12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espiritualmente</a:t>
            </a:r>
            <a:r>
              <a:rPr sz="2100" spc="12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2100" spc="130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2100" spc="-10" dirty="0">
                <a:solidFill>
                  <a:srgbClr val="333333"/>
                </a:solidFill>
                <a:latin typeface="Montserrat"/>
                <a:cs typeface="Montserrat"/>
              </a:rPr>
              <a:t>igreja, trazendo</a:t>
            </a:r>
            <a:r>
              <a:rPr sz="2100" spc="-6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crescimento</a:t>
            </a:r>
            <a:r>
              <a:rPr sz="2100" spc="-6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na</a:t>
            </a:r>
            <a:r>
              <a:rPr sz="21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fé</a:t>
            </a:r>
            <a:r>
              <a:rPr sz="2100" spc="-6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2100" spc="-6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no</a:t>
            </a:r>
            <a:r>
              <a:rPr sz="21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spc="-10" dirty="0">
                <a:solidFill>
                  <a:srgbClr val="333333"/>
                </a:solidFill>
                <a:latin typeface="Montserrat"/>
                <a:cs typeface="Montserrat"/>
              </a:rPr>
              <a:t>conhecimento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da</a:t>
            </a:r>
            <a:r>
              <a:rPr sz="2100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vontade</a:t>
            </a:r>
            <a:r>
              <a:rPr sz="2100" spc="-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2100" spc="-10" dirty="0">
                <a:solidFill>
                  <a:srgbClr val="333333"/>
                </a:solidFill>
                <a:latin typeface="Montserrat"/>
                <a:cs typeface="Montserrat"/>
              </a:rPr>
              <a:t> Deus.</a:t>
            </a:r>
            <a:endParaRPr sz="2100">
              <a:latin typeface="Montserrat"/>
              <a:cs typeface="Montserrat"/>
            </a:endParaRPr>
          </a:p>
          <a:p>
            <a:pPr marL="12700" algn="just">
              <a:lnSpc>
                <a:spcPct val="100000"/>
              </a:lnSpc>
              <a:spcBef>
                <a:spcPts val="2520"/>
              </a:spcBef>
            </a:pPr>
            <a:r>
              <a:rPr sz="2100" b="1" dirty="0">
                <a:solidFill>
                  <a:srgbClr val="A06F35"/>
                </a:solidFill>
                <a:latin typeface="Montserrat"/>
                <a:cs typeface="Montserrat"/>
              </a:rPr>
              <a:t>Exortar:</a:t>
            </a:r>
            <a:r>
              <a:rPr sz="2100" b="1" spc="-114" dirty="0">
                <a:solidFill>
                  <a:srgbClr val="A06F35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Advertir</a:t>
            </a:r>
            <a:r>
              <a:rPr sz="2100" spc="-10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2100" spc="-10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corrigir</a:t>
            </a:r>
            <a:r>
              <a:rPr sz="2100" spc="-10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com</a:t>
            </a:r>
            <a:r>
              <a:rPr sz="2100" spc="-10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amor,</a:t>
            </a:r>
            <a:r>
              <a:rPr sz="2100" spc="-10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spc="-10" dirty="0">
                <a:solidFill>
                  <a:srgbClr val="333333"/>
                </a:solidFill>
                <a:latin typeface="Montserrat"/>
                <a:cs typeface="Montserrat"/>
              </a:rPr>
              <a:t>ajudando</a:t>
            </a:r>
            <a:endParaRPr sz="2100">
              <a:latin typeface="Montserrat"/>
              <a:cs typeface="Montserrat"/>
            </a:endParaRPr>
          </a:p>
          <a:p>
            <a:pPr marL="12700" algn="just">
              <a:lnSpc>
                <a:spcPct val="100000"/>
              </a:lnSpc>
            </a:pP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os</a:t>
            </a:r>
            <a:r>
              <a:rPr sz="21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crentes</a:t>
            </a:r>
            <a:r>
              <a:rPr sz="21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21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spc="-10" dirty="0">
                <a:solidFill>
                  <a:srgbClr val="333333"/>
                </a:solidFill>
                <a:latin typeface="Montserrat"/>
                <a:cs typeface="Montserrat"/>
              </a:rPr>
              <a:t>permanecerem</a:t>
            </a:r>
            <a:r>
              <a:rPr sz="21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spc="-10" dirty="0">
                <a:solidFill>
                  <a:srgbClr val="333333"/>
                </a:solidFill>
                <a:latin typeface="Montserrat"/>
                <a:cs typeface="Montserrat"/>
              </a:rPr>
              <a:t>ﬁéis.</a:t>
            </a:r>
            <a:endParaRPr sz="2100">
              <a:latin typeface="Montserrat"/>
              <a:cs typeface="Montserrat"/>
            </a:endParaRPr>
          </a:p>
          <a:p>
            <a:pPr marL="12700" algn="just">
              <a:lnSpc>
                <a:spcPct val="100000"/>
              </a:lnSpc>
              <a:spcBef>
                <a:spcPts val="2520"/>
              </a:spcBef>
            </a:pPr>
            <a:r>
              <a:rPr sz="2100" b="1" dirty="0">
                <a:solidFill>
                  <a:srgbClr val="A06F35"/>
                </a:solidFill>
                <a:latin typeface="Montserrat"/>
                <a:cs typeface="Montserrat"/>
              </a:rPr>
              <a:t>Consolar:</a:t>
            </a:r>
            <a:r>
              <a:rPr sz="2100" b="1" spc="-20" dirty="0">
                <a:solidFill>
                  <a:srgbClr val="A06F35"/>
                </a:solidFill>
                <a:latin typeface="Montserrat"/>
                <a:cs typeface="Montserrat"/>
              </a:rPr>
              <a:t> 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Trazer</a:t>
            </a:r>
            <a:r>
              <a:rPr sz="2100" spc="2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esperança</a:t>
            </a:r>
            <a:r>
              <a:rPr sz="2100" spc="2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2100" spc="2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2100" spc="-10" dirty="0">
                <a:solidFill>
                  <a:srgbClr val="333333"/>
                </a:solidFill>
                <a:latin typeface="Montserrat"/>
                <a:cs typeface="Montserrat"/>
              </a:rPr>
              <a:t>encorajamento</a:t>
            </a:r>
            <a:endParaRPr sz="2100">
              <a:latin typeface="Montserrat"/>
              <a:cs typeface="Montserrat"/>
            </a:endParaRPr>
          </a:p>
          <a:p>
            <a:pPr marL="12700" algn="just">
              <a:lnSpc>
                <a:spcPct val="100000"/>
              </a:lnSpc>
            </a:pP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nos</a:t>
            </a:r>
            <a:r>
              <a:rPr sz="21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momentos</a:t>
            </a:r>
            <a:r>
              <a:rPr sz="21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21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100" spc="-10" dirty="0">
                <a:solidFill>
                  <a:srgbClr val="333333"/>
                </a:solidFill>
                <a:latin typeface="Montserrat"/>
                <a:cs typeface="Montserrat"/>
              </a:rPr>
              <a:t>diﬁculdade.</a:t>
            </a:r>
            <a:endParaRPr sz="2100"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1497</Words>
  <Application>Microsoft Office PowerPoint</Application>
  <PresentationFormat>Widescreen</PresentationFormat>
  <Paragraphs>115</Paragraphs>
  <Slides>24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9" baseType="lpstr">
      <vt:lpstr>Advent Sans Logo</vt:lpstr>
      <vt:lpstr>Bebas Neue</vt:lpstr>
      <vt:lpstr>Montserrat</vt:lpstr>
      <vt:lpstr>Montserrat Black</vt:lpstr>
      <vt:lpstr>Office Theme</vt:lpstr>
      <vt:lpstr>O D O M</vt:lpstr>
      <vt:lpstr>Antes do pecado, Deus falava face a face com o ser humano, mantendo uma comunhão direta (Gênesis 3:8). No entanto, após a queda, essa conexão foi rompida, e Deus passou a se comunicar de outras formas, principalmente por meio dos profetas (Hebreus 1:1).</vt:lpstr>
      <vt:lpstr>Os profetas</vt:lpstr>
      <vt:lpstr>Apresentação do PowerPoint</vt:lpstr>
      <vt:lpstr>0 1</vt:lpstr>
      <vt:lpstr>A m ó s 3 : 7</vt:lpstr>
      <vt:lpstr>0 2</vt:lpstr>
      <vt:lpstr>1 c o r í n t i o s 1 4 : 3</vt:lpstr>
      <vt:lpstr>A p r o f e c i a t e m a f u n ç ã o d e :</vt:lpstr>
      <vt:lpstr>0 3</vt:lpstr>
      <vt:lpstr>A p o c a l i p s e 1 2 : 1 7</vt:lpstr>
      <vt:lpstr>O d r a g ã o ( S ata n á s ) p e r s e g u e a m u l h e r ( i g r e j a d e D e u s ) , e s p e c i a l m e n t e o s  q u e :</vt:lpstr>
      <vt:lpstr>Apresentação do PowerPoint</vt:lpstr>
      <vt:lpstr>0 4</vt:lpstr>
      <vt:lpstr>m at e u s 7 : 1 5 - 2 0</vt:lpstr>
      <vt:lpstr>o d o m p r o f é t i c o n a b í b l i a</vt:lpstr>
      <vt:lpstr>Apresentação do PowerPoint</vt:lpstr>
      <vt:lpstr>Ellen G. White apresentou todos os requisitos bíblicos de um verdadeiro profeta, sendo amplamente reconhecida como uma mensageira de Deus.</vt:lpstr>
      <vt:lpstr>E l l e n G . W h i t e e S e u M i n i s t é r i o</vt:lpstr>
      <vt:lpstr>o d o m p r o f é t i c o n a i a s d</vt:lpstr>
      <vt:lpstr>R e l e v â n c i a d e E l l e n W h i t e H o j e</vt:lpstr>
      <vt:lpstr>Apresentação do PowerPoint</vt:lpstr>
      <vt:lpstr>E s c o l h a h o j e Ouvir e seguir as mensagens proféticas de Deus, conﬁando em Seus profetas e preparando-se para o ﬁm.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10 - Dom Profetico (A Última Escolha)</dc:title>
  <dc:creator>Alessander Vagner</dc:creator>
  <cp:lastModifiedBy>Alessander Vagner</cp:lastModifiedBy>
  <cp:revision>3</cp:revision>
  <dcterms:created xsi:type="dcterms:W3CDTF">2025-02-12T02:19:25Z</dcterms:created>
  <dcterms:modified xsi:type="dcterms:W3CDTF">2025-04-21T16:51:48Z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2025-02-11T00:00:00Z</vt:filetime>
  </property>
  <property fmtid="{D5CDD505-2E9C-101B-9397-08002B2CF9AE}" pid="3" name="Creator">
    <vt:lpwstr>Adobe Illustrator 29.2 (Windows)</vt:lpwstr>
  </property>
  <property fmtid="{D5CDD505-2E9C-101B-9397-08002B2CF9AE}" pid="4" name="LastSaved">
    <vt:filetime>2025-02-12T00:00:00Z</vt:filetime>
  </property>
  <property fmtid="{D5CDD505-2E9C-101B-9397-08002B2CF9AE}" pid="5" name="Producer">
    <vt:lpwstr>Adobe PDF library 17.00</vt:lpwstr>
  </property>
</Properties>
</file>